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71BED-C29C-4328-8176-5F19365E23CB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BBCA2-87F9-4945-9831-96B1451FB2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897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FDAC-1A98-4C55-9A0B-8567782A418E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8EF4-1421-4C21-A894-C61C3B3EE2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44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FDAC-1A98-4C55-9A0B-8567782A418E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8EF4-1421-4C21-A894-C61C3B3EE2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22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FDAC-1A98-4C55-9A0B-8567782A418E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8EF4-1421-4C21-A894-C61C3B3EE2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71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FDAC-1A98-4C55-9A0B-8567782A418E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8EF4-1421-4C21-A894-C61C3B3EE2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164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FDAC-1A98-4C55-9A0B-8567782A418E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8EF4-1421-4C21-A894-C61C3B3EE2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07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FDAC-1A98-4C55-9A0B-8567782A418E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8EF4-1421-4C21-A894-C61C3B3EE2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20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FDAC-1A98-4C55-9A0B-8567782A418E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8EF4-1421-4C21-A894-C61C3B3EE2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904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FDAC-1A98-4C55-9A0B-8567782A418E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8EF4-1421-4C21-A894-C61C3B3EE2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08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FDAC-1A98-4C55-9A0B-8567782A418E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8EF4-1421-4C21-A894-C61C3B3EE2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27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FDAC-1A98-4C55-9A0B-8567782A418E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8EF4-1421-4C21-A894-C61C3B3EE2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091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FDAC-1A98-4C55-9A0B-8567782A418E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8EF4-1421-4C21-A894-C61C3B3EE2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806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BFDAC-1A98-4C55-9A0B-8567782A418E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D8EF4-1421-4C21-A894-C61C3B3EE2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11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37730"/>
            <a:ext cx="4108450" cy="565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54025"/>
            <a:ext cx="4505325" cy="594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15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735740"/>
              </p:ext>
            </p:extLst>
          </p:nvPr>
        </p:nvGraphicFramePr>
        <p:xfrm>
          <a:off x="251520" y="332656"/>
          <a:ext cx="6552730" cy="41044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55273"/>
                <a:gridCol w="655273"/>
                <a:gridCol w="655273"/>
                <a:gridCol w="655273"/>
                <a:gridCol w="655273"/>
                <a:gridCol w="655273"/>
                <a:gridCol w="655273"/>
                <a:gridCol w="655273"/>
                <a:gridCol w="655273"/>
                <a:gridCol w="655273"/>
              </a:tblGrid>
              <a:tr h="41044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CH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Š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Ř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044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Z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044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Ě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044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Ř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CH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044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Ř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Ř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M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044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Á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044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Á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Ě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Á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044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CH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044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044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Č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Ř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982575" y="404664"/>
            <a:ext cx="18722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Chropyně</a:t>
            </a:r>
          </a:p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přepych</a:t>
            </a:r>
          </a:p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pýr</a:t>
            </a:r>
          </a:p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pysk</a:t>
            </a:r>
          </a:p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pytel</a:t>
            </a:r>
          </a:p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netopýr</a:t>
            </a:r>
          </a:p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pýřit se</a:t>
            </a:r>
          </a:p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pykat</a:t>
            </a:r>
          </a:p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kopyto</a:t>
            </a:r>
          </a:p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třpyt</a:t>
            </a:r>
          </a:p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pyl</a:t>
            </a:r>
          </a:p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čepýřit se</a:t>
            </a:r>
          </a:p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slepýš</a:t>
            </a:r>
          </a:p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pýchavka</a:t>
            </a:r>
            <a:endParaRPr lang="cs-CZ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4653136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OSMISMĚRKA  (P)</a:t>
            </a:r>
            <a:endParaRPr lang="cs-CZ" sz="4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7544" y="5484133"/>
            <a:ext cx="8387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tajenka: _ _ _ _ _ _ _ _     _ _ _ _ _ _    _ _    _ _ _ _ _ _    _ </a:t>
            </a:r>
            <a:r>
              <a:rPr lang="cs-CZ" sz="2400" smtClean="0"/>
              <a:t>_ </a:t>
            </a:r>
            <a:r>
              <a:rPr lang="cs-CZ" sz="2400" smtClean="0"/>
              <a:t>C </a:t>
            </a:r>
            <a:r>
              <a:rPr lang="cs-CZ" sz="2400" dirty="0" smtClean="0"/>
              <a:t>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470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653136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OSMISMĚRKA  (P)</a:t>
            </a:r>
            <a:endParaRPr lang="cs-CZ" sz="4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361691"/>
              </p:ext>
            </p:extLst>
          </p:nvPr>
        </p:nvGraphicFramePr>
        <p:xfrm>
          <a:off x="251520" y="332656"/>
          <a:ext cx="6552730" cy="41044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55273"/>
                <a:gridCol w="655273"/>
                <a:gridCol w="655273"/>
                <a:gridCol w="655273"/>
                <a:gridCol w="655273"/>
                <a:gridCol w="655273"/>
                <a:gridCol w="655273"/>
                <a:gridCol w="655273"/>
                <a:gridCol w="655273"/>
                <a:gridCol w="655273"/>
              </a:tblGrid>
              <a:tr h="41044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CH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Š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Ř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044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Z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044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É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044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Ř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CH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044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Ř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Ř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M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044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Á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044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Á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Ě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É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044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CH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044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044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Č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Ř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6982575" y="404664"/>
            <a:ext cx="18722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Chropyně</a:t>
            </a:r>
          </a:p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přepych</a:t>
            </a:r>
          </a:p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pýr</a:t>
            </a:r>
          </a:p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pysk</a:t>
            </a:r>
          </a:p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pytel</a:t>
            </a:r>
          </a:p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netopýr</a:t>
            </a:r>
          </a:p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pýřit se</a:t>
            </a:r>
          </a:p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pykat</a:t>
            </a:r>
          </a:p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kopyto</a:t>
            </a:r>
          </a:p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třpyt</a:t>
            </a:r>
          </a:p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pyl</a:t>
            </a:r>
          </a:p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čepýřit se</a:t>
            </a:r>
          </a:p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slepýš</a:t>
            </a:r>
          </a:p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pýchavka</a:t>
            </a:r>
            <a:endParaRPr lang="cs-CZ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7544" y="5484133"/>
            <a:ext cx="8387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tajenka: Březnové slunce má krátké ruce.</a:t>
            </a:r>
            <a:endParaRPr lang="cs-CZ" sz="24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467544" y="404664"/>
            <a:ext cx="4104456" cy="25922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2411760" y="1700808"/>
            <a:ext cx="352839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4499992" y="1700808"/>
            <a:ext cx="0" cy="86409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2519772" y="1700808"/>
            <a:ext cx="0" cy="129614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5148064" y="1268016"/>
            <a:ext cx="0" cy="17289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1187624" y="3726910"/>
            <a:ext cx="396044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1187624" y="4187989"/>
            <a:ext cx="5400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539552" y="1268760"/>
            <a:ext cx="0" cy="25922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2519772" y="908720"/>
            <a:ext cx="262829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6444208" y="1700808"/>
            <a:ext cx="0" cy="21602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1187624" y="1605639"/>
            <a:ext cx="0" cy="182336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5148064" y="404664"/>
            <a:ext cx="1440160" cy="10081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1187624" y="546092"/>
            <a:ext cx="331236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1907704" y="3356992"/>
            <a:ext cx="396044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136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277</Words>
  <Application>Microsoft Office PowerPoint</Application>
  <PresentationFormat>Předvádění na obrazovce (4:3)</PresentationFormat>
  <Paragraphs>232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Weidlichová</dc:creator>
  <cp:lastModifiedBy>Weidlichová</cp:lastModifiedBy>
  <cp:revision>17</cp:revision>
  <dcterms:created xsi:type="dcterms:W3CDTF">2012-05-20T15:02:48Z</dcterms:created>
  <dcterms:modified xsi:type="dcterms:W3CDTF">2012-06-26T20:27:17Z</dcterms:modified>
</cp:coreProperties>
</file>