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256" r:id="rId3"/>
    <p:sldId id="257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71BED-C29C-4328-8176-5F19365E23CB}" type="datetimeFigureOut">
              <a:rPr lang="cs-CZ" smtClean="0"/>
              <a:t>26.6.2012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2BBCA2-87F9-4945-9831-96B1451FB2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6897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BFDAC-1A98-4C55-9A0B-8567782A418E}" type="datetimeFigureOut">
              <a:rPr lang="cs-CZ" smtClean="0"/>
              <a:t>26.6.2012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D8EF4-1421-4C21-A894-C61C3B3EE2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2441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BFDAC-1A98-4C55-9A0B-8567782A418E}" type="datetimeFigureOut">
              <a:rPr lang="cs-CZ" smtClean="0"/>
              <a:t>26.6.2012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D8EF4-1421-4C21-A894-C61C3B3EE2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5222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BFDAC-1A98-4C55-9A0B-8567782A418E}" type="datetimeFigureOut">
              <a:rPr lang="cs-CZ" smtClean="0"/>
              <a:t>26.6.2012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D8EF4-1421-4C21-A894-C61C3B3EE2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3710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BFDAC-1A98-4C55-9A0B-8567782A418E}" type="datetimeFigureOut">
              <a:rPr lang="cs-CZ" smtClean="0"/>
              <a:t>26.6.2012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D8EF4-1421-4C21-A894-C61C3B3EE2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7164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BFDAC-1A98-4C55-9A0B-8567782A418E}" type="datetimeFigureOut">
              <a:rPr lang="cs-CZ" smtClean="0"/>
              <a:t>26.6.2012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D8EF4-1421-4C21-A894-C61C3B3EE2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3076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BFDAC-1A98-4C55-9A0B-8567782A418E}" type="datetimeFigureOut">
              <a:rPr lang="cs-CZ" smtClean="0"/>
              <a:t>26.6.2012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D8EF4-1421-4C21-A894-C61C3B3EE2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1204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BFDAC-1A98-4C55-9A0B-8567782A418E}" type="datetimeFigureOut">
              <a:rPr lang="cs-CZ" smtClean="0"/>
              <a:t>26.6.2012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D8EF4-1421-4C21-A894-C61C3B3EE2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3904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BFDAC-1A98-4C55-9A0B-8567782A418E}" type="datetimeFigureOut">
              <a:rPr lang="cs-CZ" smtClean="0"/>
              <a:t>26.6.2012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D8EF4-1421-4C21-A894-C61C3B3EE2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1086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BFDAC-1A98-4C55-9A0B-8567782A418E}" type="datetimeFigureOut">
              <a:rPr lang="cs-CZ" smtClean="0"/>
              <a:t>26.6.2012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D8EF4-1421-4C21-A894-C61C3B3EE2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7272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BFDAC-1A98-4C55-9A0B-8567782A418E}" type="datetimeFigureOut">
              <a:rPr lang="cs-CZ" smtClean="0"/>
              <a:t>26.6.2012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D8EF4-1421-4C21-A894-C61C3B3EE2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4091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BFDAC-1A98-4C55-9A0B-8567782A418E}" type="datetimeFigureOut">
              <a:rPr lang="cs-CZ" smtClean="0"/>
              <a:t>26.6.2012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D8EF4-1421-4C21-A894-C61C3B3EE2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5806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5BFDAC-1A98-4C55-9A0B-8567782A418E}" type="datetimeFigureOut">
              <a:rPr lang="cs-CZ" smtClean="0"/>
              <a:t>26.6.2012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DD8EF4-1421-4C21-A894-C61C3B3EE2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0114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537730"/>
            <a:ext cx="4108450" cy="565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54025"/>
            <a:ext cx="4505325" cy="594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03158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9735740"/>
              </p:ext>
            </p:extLst>
          </p:nvPr>
        </p:nvGraphicFramePr>
        <p:xfrm>
          <a:off x="251520" y="332656"/>
          <a:ext cx="6552730" cy="41044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655273"/>
                <a:gridCol w="655273"/>
                <a:gridCol w="655273"/>
                <a:gridCol w="655273"/>
                <a:gridCol w="655273"/>
                <a:gridCol w="655273"/>
                <a:gridCol w="655273"/>
                <a:gridCol w="655273"/>
                <a:gridCol w="655273"/>
                <a:gridCol w="655273"/>
              </a:tblGrid>
              <a:tr h="410446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CH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S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E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P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Ý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Š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P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B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Ř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10446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E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R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Z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P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Y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K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A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T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Y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N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10446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P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O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O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V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Ě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S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P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U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10446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Ý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T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N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P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Ř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E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P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Y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CH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K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10446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Ř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Ř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C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Y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Y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E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Ý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T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M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O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10446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I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P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Á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S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K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N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R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E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R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P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10446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T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Y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Á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K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T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K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Ě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Á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Y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10446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S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T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P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Ý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CH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A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V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K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A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T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10446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E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N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E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T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O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P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Ý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R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K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O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10446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O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Č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E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P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Ý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Ř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I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T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S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E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6982575" y="404664"/>
            <a:ext cx="187220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 smtClean="0">
                <a:solidFill>
                  <a:schemeClr val="tx2">
                    <a:lumMod val="75000"/>
                  </a:schemeClr>
                </a:solidFill>
              </a:rPr>
              <a:t>Chropyně</a:t>
            </a:r>
          </a:p>
          <a:p>
            <a:r>
              <a:rPr lang="cs-CZ" i="1" dirty="0" smtClean="0">
                <a:solidFill>
                  <a:schemeClr val="tx2">
                    <a:lumMod val="75000"/>
                  </a:schemeClr>
                </a:solidFill>
              </a:rPr>
              <a:t>přepych</a:t>
            </a:r>
          </a:p>
          <a:p>
            <a:r>
              <a:rPr lang="cs-CZ" i="1" dirty="0" smtClean="0">
                <a:solidFill>
                  <a:schemeClr val="tx2">
                    <a:lumMod val="75000"/>
                  </a:schemeClr>
                </a:solidFill>
              </a:rPr>
              <a:t>pýr</a:t>
            </a:r>
          </a:p>
          <a:p>
            <a:r>
              <a:rPr lang="cs-CZ" i="1" dirty="0" smtClean="0">
                <a:solidFill>
                  <a:schemeClr val="tx2">
                    <a:lumMod val="75000"/>
                  </a:schemeClr>
                </a:solidFill>
              </a:rPr>
              <a:t>pysk</a:t>
            </a:r>
          </a:p>
          <a:p>
            <a:r>
              <a:rPr lang="cs-CZ" i="1" dirty="0" smtClean="0">
                <a:solidFill>
                  <a:schemeClr val="tx2">
                    <a:lumMod val="75000"/>
                  </a:schemeClr>
                </a:solidFill>
              </a:rPr>
              <a:t>pytel</a:t>
            </a:r>
          </a:p>
          <a:p>
            <a:r>
              <a:rPr lang="cs-CZ" i="1" dirty="0" smtClean="0">
                <a:solidFill>
                  <a:schemeClr val="tx2">
                    <a:lumMod val="75000"/>
                  </a:schemeClr>
                </a:solidFill>
              </a:rPr>
              <a:t>netopýr</a:t>
            </a:r>
          </a:p>
          <a:p>
            <a:r>
              <a:rPr lang="cs-CZ" i="1" dirty="0" smtClean="0">
                <a:solidFill>
                  <a:schemeClr val="tx2">
                    <a:lumMod val="75000"/>
                  </a:schemeClr>
                </a:solidFill>
              </a:rPr>
              <a:t>pýřit se</a:t>
            </a:r>
          </a:p>
          <a:p>
            <a:r>
              <a:rPr lang="cs-CZ" i="1" dirty="0" smtClean="0">
                <a:solidFill>
                  <a:schemeClr val="tx2">
                    <a:lumMod val="75000"/>
                  </a:schemeClr>
                </a:solidFill>
              </a:rPr>
              <a:t>pykat</a:t>
            </a:r>
          </a:p>
          <a:p>
            <a:r>
              <a:rPr lang="cs-CZ" i="1" dirty="0" smtClean="0">
                <a:solidFill>
                  <a:schemeClr val="tx2">
                    <a:lumMod val="75000"/>
                  </a:schemeClr>
                </a:solidFill>
              </a:rPr>
              <a:t>kopyto</a:t>
            </a:r>
          </a:p>
          <a:p>
            <a:r>
              <a:rPr lang="cs-CZ" i="1" dirty="0" smtClean="0">
                <a:solidFill>
                  <a:schemeClr val="tx2">
                    <a:lumMod val="75000"/>
                  </a:schemeClr>
                </a:solidFill>
              </a:rPr>
              <a:t>třpyt</a:t>
            </a:r>
          </a:p>
          <a:p>
            <a:r>
              <a:rPr lang="cs-CZ" i="1" dirty="0" smtClean="0">
                <a:solidFill>
                  <a:schemeClr val="tx2">
                    <a:lumMod val="75000"/>
                  </a:schemeClr>
                </a:solidFill>
              </a:rPr>
              <a:t>pyl</a:t>
            </a:r>
          </a:p>
          <a:p>
            <a:r>
              <a:rPr lang="cs-CZ" i="1" dirty="0" smtClean="0">
                <a:solidFill>
                  <a:schemeClr val="tx2">
                    <a:lumMod val="75000"/>
                  </a:schemeClr>
                </a:solidFill>
              </a:rPr>
              <a:t>čepýřit se</a:t>
            </a:r>
          </a:p>
          <a:p>
            <a:r>
              <a:rPr lang="cs-CZ" i="1" dirty="0" smtClean="0">
                <a:solidFill>
                  <a:schemeClr val="tx2">
                    <a:lumMod val="75000"/>
                  </a:schemeClr>
                </a:solidFill>
              </a:rPr>
              <a:t>slepýš</a:t>
            </a:r>
          </a:p>
          <a:p>
            <a:r>
              <a:rPr lang="cs-CZ" i="1" dirty="0" smtClean="0">
                <a:solidFill>
                  <a:schemeClr val="tx2">
                    <a:lumMod val="75000"/>
                  </a:schemeClr>
                </a:solidFill>
              </a:rPr>
              <a:t>pýchavka</a:t>
            </a:r>
            <a:endParaRPr lang="cs-CZ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23528" y="4653136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OSMISMĚRKA  (P)</a:t>
            </a:r>
            <a:endParaRPr lang="cs-CZ" sz="48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467544" y="5484133"/>
            <a:ext cx="83872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tajenka: _ _ _ _ _ _ _ _     _ _ _ _ _ _    _ _    _ _ _ _ _ _    _ </a:t>
            </a:r>
            <a:r>
              <a:rPr lang="cs-CZ" sz="2400" smtClean="0"/>
              <a:t>_ </a:t>
            </a:r>
            <a:r>
              <a:rPr lang="cs-CZ" sz="2400" smtClean="0"/>
              <a:t>C </a:t>
            </a:r>
            <a:r>
              <a:rPr lang="cs-CZ" sz="2400" dirty="0" smtClean="0"/>
              <a:t>E.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4705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4653136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OSMISMĚRKA  (P)</a:t>
            </a:r>
            <a:endParaRPr lang="cs-CZ" sz="48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0361691"/>
              </p:ext>
            </p:extLst>
          </p:nvPr>
        </p:nvGraphicFramePr>
        <p:xfrm>
          <a:off x="251520" y="332656"/>
          <a:ext cx="6552730" cy="41044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655273"/>
                <a:gridCol w="655273"/>
                <a:gridCol w="655273"/>
                <a:gridCol w="655273"/>
                <a:gridCol w="655273"/>
                <a:gridCol w="655273"/>
                <a:gridCol w="655273"/>
                <a:gridCol w="655273"/>
                <a:gridCol w="655273"/>
                <a:gridCol w="655273"/>
              </a:tblGrid>
              <a:tr h="410446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CH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S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E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P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Ý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Š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P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B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Ř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10446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E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R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Z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P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Y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K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A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T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Y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N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10446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P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O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O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V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É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S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P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U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10446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Ý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T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N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P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Ř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E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P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Y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CH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K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10446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Ř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Ř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C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Y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Y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E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Ý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T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M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O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10446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I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P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Á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S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K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N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R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E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R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P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10446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T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Y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Á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K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T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K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Ě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É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Y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10446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S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T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P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Ý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CH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A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V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K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A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T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10446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E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N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E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T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O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P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Ý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R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R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O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10446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U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Č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E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P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Ý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Ř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I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T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S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E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6982575" y="404664"/>
            <a:ext cx="187220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 smtClean="0">
                <a:solidFill>
                  <a:schemeClr val="tx2">
                    <a:lumMod val="75000"/>
                  </a:schemeClr>
                </a:solidFill>
              </a:rPr>
              <a:t>Chropyně</a:t>
            </a:r>
          </a:p>
          <a:p>
            <a:r>
              <a:rPr lang="cs-CZ" i="1" dirty="0" smtClean="0">
                <a:solidFill>
                  <a:schemeClr val="tx2">
                    <a:lumMod val="75000"/>
                  </a:schemeClr>
                </a:solidFill>
              </a:rPr>
              <a:t>přepych</a:t>
            </a:r>
          </a:p>
          <a:p>
            <a:r>
              <a:rPr lang="cs-CZ" i="1" dirty="0" smtClean="0">
                <a:solidFill>
                  <a:schemeClr val="tx2">
                    <a:lumMod val="75000"/>
                  </a:schemeClr>
                </a:solidFill>
              </a:rPr>
              <a:t>pýr</a:t>
            </a:r>
          </a:p>
          <a:p>
            <a:r>
              <a:rPr lang="cs-CZ" i="1" dirty="0" smtClean="0">
                <a:solidFill>
                  <a:schemeClr val="tx2">
                    <a:lumMod val="75000"/>
                  </a:schemeClr>
                </a:solidFill>
              </a:rPr>
              <a:t>pysk</a:t>
            </a:r>
          </a:p>
          <a:p>
            <a:r>
              <a:rPr lang="cs-CZ" i="1" dirty="0" smtClean="0">
                <a:solidFill>
                  <a:schemeClr val="tx2">
                    <a:lumMod val="75000"/>
                  </a:schemeClr>
                </a:solidFill>
              </a:rPr>
              <a:t>pytel</a:t>
            </a:r>
          </a:p>
          <a:p>
            <a:r>
              <a:rPr lang="cs-CZ" i="1" dirty="0" smtClean="0">
                <a:solidFill>
                  <a:schemeClr val="tx2">
                    <a:lumMod val="75000"/>
                  </a:schemeClr>
                </a:solidFill>
              </a:rPr>
              <a:t>netopýr</a:t>
            </a:r>
          </a:p>
          <a:p>
            <a:r>
              <a:rPr lang="cs-CZ" i="1" dirty="0" smtClean="0">
                <a:solidFill>
                  <a:schemeClr val="tx2">
                    <a:lumMod val="75000"/>
                  </a:schemeClr>
                </a:solidFill>
              </a:rPr>
              <a:t>pýřit se</a:t>
            </a:r>
          </a:p>
          <a:p>
            <a:r>
              <a:rPr lang="cs-CZ" i="1" dirty="0" smtClean="0">
                <a:solidFill>
                  <a:schemeClr val="tx2">
                    <a:lumMod val="75000"/>
                  </a:schemeClr>
                </a:solidFill>
              </a:rPr>
              <a:t>pykat</a:t>
            </a:r>
          </a:p>
          <a:p>
            <a:r>
              <a:rPr lang="cs-CZ" i="1" dirty="0" smtClean="0">
                <a:solidFill>
                  <a:schemeClr val="tx2">
                    <a:lumMod val="75000"/>
                  </a:schemeClr>
                </a:solidFill>
              </a:rPr>
              <a:t>kopyto</a:t>
            </a:r>
          </a:p>
          <a:p>
            <a:r>
              <a:rPr lang="cs-CZ" i="1" dirty="0" smtClean="0">
                <a:solidFill>
                  <a:schemeClr val="tx2">
                    <a:lumMod val="75000"/>
                  </a:schemeClr>
                </a:solidFill>
              </a:rPr>
              <a:t>třpyt</a:t>
            </a:r>
          </a:p>
          <a:p>
            <a:r>
              <a:rPr lang="cs-CZ" i="1" dirty="0" smtClean="0">
                <a:solidFill>
                  <a:schemeClr val="tx2">
                    <a:lumMod val="75000"/>
                  </a:schemeClr>
                </a:solidFill>
              </a:rPr>
              <a:t>pyl</a:t>
            </a:r>
          </a:p>
          <a:p>
            <a:r>
              <a:rPr lang="cs-CZ" i="1" dirty="0" smtClean="0">
                <a:solidFill>
                  <a:schemeClr val="tx2">
                    <a:lumMod val="75000"/>
                  </a:schemeClr>
                </a:solidFill>
              </a:rPr>
              <a:t>čepýřit se</a:t>
            </a:r>
          </a:p>
          <a:p>
            <a:r>
              <a:rPr lang="cs-CZ" i="1" dirty="0" smtClean="0">
                <a:solidFill>
                  <a:schemeClr val="tx2">
                    <a:lumMod val="75000"/>
                  </a:schemeClr>
                </a:solidFill>
              </a:rPr>
              <a:t>slepýš</a:t>
            </a:r>
          </a:p>
          <a:p>
            <a:r>
              <a:rPr lang="cs-CZ" i="1" dirty="0" smtClean="0">
                <a:solidFill>
                  <a:schemeClr val="tx2">
                    <a:lumMod val="75000"/>
                  </a:schemeClr>
                </a:solidFill>
              </a:rPr>
              <a:t>pýchavka</a:t>
            </a:r>
            <a:endParaRPr lang="cs-CZ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467544" y="5484133"/>
            <a:ext cx="83872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tajenka: Březnové slunce má krátké ruce.</a:t>
            </a:r>
            <a:endParaRPr lang="cs-CZ" sz="2400" dirty="0"/>
          </a:p>
        </p:txBody>
      </p:sp>
      <p:cxnSp>
        <p:nvCxnSpPr>
          <p:cNvPr id="7" name="Přímá spojnice 6"/>
          <p:cNvCxnSpPr/>
          <p:nvPr/>
        </p:nvCxnSpPr>
        <p:spPr>
          <a:xfrm>
            <a:off x="467544" y="404664"/>
            <a:ext cx="4104456" cy="25922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>
            <a:off x="2411760" y="1700808"/>
            <a:ext cx="3528392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>
            <a:off x="4499992" y="1700808"/>
            <a:ext cx="0" cy="86409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2519772" y="1700808"/>
            <a:ext cx="0" cy="129614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5148064" y="1268016"/>
            <a:ext cx="0" cy="172893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/>
        </p:nvCxnSpPr>
        <p:spPr>
          <a:xfrm>
            <a:off x="1187624" y="3726910"/>
            <a:ext cx="396044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Přímá spojnice 20"/>
          <p:cNvCxnSpPr/>
          <p:nvPr/>
        </p:nvCxnSpPr>
        <p:spPr>
          <a:xfrm>
            <a:off x="1187624" y="4187989"/>
            <a:ext cx="54006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Přímá spojnice 23"/>
          <p:cNvCxnSpPr/>
          <p:nvPr/>
        </p:nvCxnSpPr>
        <p:spPr>
          <a:xfrm>
            <a:off x="539552" y="1268760"/>
            <a:ext cx="0" cy="25922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>
            <a:off x="2519772" y="908720"/>
            <a:ext cx="2628292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>
            <a:off x="6444208" y="1700808"/>
            <a:ext cx="0" cy="216024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1" name="Přímá spojnice 30"/>
          <p:cNvCxnSpPr/>
          <p:nvPr/>
        </p:nvCxnSpPr>
        <p:spPr>
          <a:xfrm>
            <a:off x="1187624" y="1605639"/>
            <a:ext cx="0" cy="1823361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3" name="Přímá spojnice 32"/>
          <p:cNvCxnSpPr/>
          <p:nvPr/>
        </p:nvCxnSpPr>
        <p:spPr>
          <a:xfrm>
            <a:off x="5148064" y="404664"/>
            <a:ext cx="1440160" cy="100811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5" name="Přímá spojnice 34"/>
          <p:cNvCxnSpPr/>
          <p:nvPr/>
        </p:nvCxnSpPr>
        <p:spPr>
          <a:xfrm>
            <a:off x="1187624" y="546092"/>
            <a:ext cx="3312368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7" name="Přímá spojnice 36"/>
          <p:cNvCxnSpPr/>
          <p:nvPr/>
        </p:nvCxnSpPr>
        <p:spPr>
          <a:xfrm>
            <a:off x="1907704" y="3356992"/>
            <a:ext cx="396044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1360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</TotalTime>
  <Words>277</Words>
  <Application>Microsoft Office PowerPoint</Application>
  <PresentationFormat>Předvádění na obrazovce (4:3)</PresentationFormat>
  <Paragraphs>232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Motiv systému Office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Weidlichová</dc:creator>
  <cp:lastModifiedBy>Weidlichová</cp:lastModifiedBy>
  <cp:revision>17</cp:revision>
  <dcterms:created xsi:type="dcterms:W3CDTF">2012-05-20T15:02:48Z</dcterms:created>
  <dcterms:modified xsi:type="dcterms:W3CDTF">2012-06-26T20:27:17Z</dcterms:modified>
</cp:coreProperties>
</file>