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0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5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96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72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09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14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0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30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07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7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63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036D1-711F-4F89-BB8E-0EB3C3C6DF70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D1AA1-AB5A-4CC7-BC0D-9A50A4279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38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0189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853" y="450189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61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01966"/>
              </p:ext>
            </p:extLst>
          </p:nvPr>
        </p:nvGraphicFramePr>
        <p:xfrm>
          <a:off x="251520" y="260647"/>
          <a:ext cx="6096000" cy="395483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444208" y="260648"/>
            <a:ext cx="25922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sytý</a:t>
            </a:r>
          </a:p>
          <a:p>
            <a:r>
              <a:rPr lang="cs-CZ" i="1" dirty="0" smtClean="0"/>
              <a:t>syn</a:t>
            </a:r>
          </a:p>
          <a:p>
            <a:r>
              <a:rPr lang="cs-CZ" i="1" dirty="0" smtClean="0"/>
              <a:t>sýr</a:t>
            </a:r>
          </a:p>
          <a:p>
            <a:r>
              <a:rPr lang="cs-CZ" i="1" dirty="0" smtClean="0"/>
              <a:t>sysel</a:t>
            </a:r>
          </a:p>
          <a:p>
            <a:r>
              <a:rPr lang="cs-CZ" i="1" dirty="0" smtClean="0"/>
              <a:t>syrový</a:t>
            </a:r>
          </a:p>
          <a:p>
            <a:r>
              <a:rPr lang="cs-CZ" i="1" dirty="0" smtClean="0"/>
              <a:t>sychravý</a:t>
            </a:r>
          </a:p>
          <a:p>
            <a:r>
              <a:rPr lang="cs-CZ" i="1" dirty="0" smtClean="0"/>
              <a:t>usychat</a:t>
            </a:r>
          </a:p>
          <a:p>
            <a:r>
              <a:rPr lang="cs-CZ" i="1" dirty="0" smtClean="0"/>
              <a:t>sýkora</a:t>
            </a:r>
          </a:p>
          <a:p>
            <a:r>
              <a:rPr lang="cs-CZ" i="1" dirty="0" smtClean="0"/>
              <a:t>sýček</a:t>
            </a:r>
          </a:p>
          <a:p>
            <a:r>
              <a:rPr lang="cs-CZ" i="1" dirty="0" smtClean="0"/>
              <a:t>syčet</a:t>
            </a:r>
          </a:p>
          <a:p>
            <a:r>
              <a:rPr lang="cs-CZ" i="1" dirty="0" smtClean="0"/>
              <a:t>sypat</a:t>
            </a:r>
          </a:p>
          <a:p>
            <a:r>
              <a:rPr lang="cs-CZ" i="1" dirty="0" err="1" smtClean="0"/>
              <a:t>Bosyně</a:t>
            </a:r>
            <a:endParaRPr lang="cs-CZ" i="1" dirty="0" smtClean="0"/>
          </a:p>
          <a:p>
            <a:r>
              <a:rPr lang="cs-CZ" i="1" dirty="0" err="1" smtClean="0"/>
              <a:t>Syneč</a:t>
            </a:r>
            <a:endParaRPr lang="cs-CZ" i="1" dirty="0" smtClean="0"/>
          </a:p>
          <a:p>
            <a:r>
              <a:rPr lang="cs-CZ" i="1" dirty="0" smtClean="0"/>
              <a:t>synovec</a:t>
            </a:r>
            <a:endParaRPr lang="cs-CZ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365104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VYJMENOVANÁ SLOVA (S)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4941168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tajenka: _ </a:t>
            </a:r>
            <a:r>
              <a:rPr lang="cs-CZ" sz="3200" smtClean="0">
                <a:solidFill>
                  <a:schemeClr val="accent2">
                    <a:lumMod val="50000"/>
                  </a:schemeClr>
                </a:solidFill>
              </a:rPr>
              <a:t>_     _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_ _ _ _ _ _ </a:t>
            </a:r>
            <a:r>
              <a:rPr lang="cs-CZ" sz="3200" smtClean="0">
                <a:solidFill>
                  <a:schemeClr val="accent2">
                    <a:lumMod val="50000"/>
                  </a:schemeClr>
                </a:solidFill>
              </a:rPr>
              <a:t>_     _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_ _ _ _ _ _ </a:t>
            </a:r>
            <a:r>
              <a:rPr lang="cs-CZ" sz="3200" smtClean="0">
                <a:solidFill>
                  <a:schemeClr val="accent2">
                    <a:lumMod val="50000"/>
                  </a:schemeClr>
                </a:solidFill>
              </a:rPr>
              <a:t>,   _ _      _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_ </a:t>
            </a:r>
            <a:r>
              <a:rPr lang="cs-CZ" sz="3200" smtClean="0">
                <a:solidFill>
                  <a:schemeClr val="accent2">
                    <a:lumMod val="50000"/>
                  </a:schemeClr>
                </a:solidFill>
              </a:rPr>
              <a:t>_    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_ _ _ _ </a:t>
            </a:r>
            <a:r>
              <a:rPr lang="cs-CZ" sz="3200" smtClean="0">
                <a:solidFill>
                  <a:schemeClr val="accent2">
                    <a:lumMod val="50000"/>
                  </a:schemeClr>
                </a:solidFill>
              </a:rPr>
              <a:t>_      _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_ _ _ _ _ _ . 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17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019228"/>
              </p:ext>
            </p:extLst>
          </p:nvPr>
        </p:nvGraphicFramePr>
        <p:xfrm>
          <a:off x="251520" y="260647"/>
          <a:ext cx="6096000" cy="395483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54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444208" y="260648"/>
            <a:ext cx="25922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sytý</a:t>
            </a:r>
          </a:p>
          <a:p>
            <a:r>
              <a:rPr lang="cs-CZ" i="1" dirty="0" smtClean="0"/>
              <a:t>syn</a:t>
            </a:r>
          </a:p>
          <a:p>
            <a:r>
              <a:rPr lang="cs-CZ" i="1" dirty="0" smtClean="0"/>
              <a:t>sýr</a:t>
            </a:r>
          </a:p>
          <a:p>
            <a:r>
              <a:rPr lang="cs-CZ" i="1" dirty="0" smtClean="0"/>
              <a:t>sysel</a:t>
            </a:r>
          </a:p>
          <a:p>
            <a:r>
              <a:rPr lang="cs-CZ" i="1" dirty="0" smtClean="0"/>
              <a:t>syrový</a:t>
            </a:r>
          </a:p>
          <a:p>
            <a:r>
              <a:rPr lang="cs-CZ" i="1" dirty="0" smtClean="0"/>
              <a:t>sychravý</a:t>
            </a:r>
          </a:p>
          <a:p>
            <a:r>
              <a:rPr lang="cs-CZ" i="1" dirty="0" smtClean="0"/>
              <a:t>usychat</a:t>
            </a:r>
          </a:p>
          <a:p>
            <a:r>
              <a:rPr lang="cs-CZ" i="1" dirty="0" smtClean="0"/>
              <a:t>sýkora</a:t>
            </a:r>
          </a:p>
          <a:p>
            <a:r>
              <a:rPr lang="cs-CZ" i="1" dirty="0" smtClean="0"/>
              <a:t>sýček</a:t>
            </a:r>
          </a:p>
          <a:p>
            <a:r>
              <a:rPr lang="cs-CZ" i="1" dirty="0" smtClean="0"/>
              <a:t>syčet</a:t>
            </a:r>
          </a:p>
          <a:p>
            <a:r>
              <a:rPr lang="cs-CZ" i="1" dirty="0" smtClean="0"/>
              <a:t>sypat</a:t>
            </a:r>
          </a:p>
          <a:p>
            <a:r>
              <a:rPr lang="cs-CZ" i="1" dirty="0" err="1" smtClean="0"/>
              <a:t>Bosyně</a:t>
            </a:r>
            <a:endParaRPr lang="cs-CZ" i="1" dirty="0" smtClean="0"/>
          </a:p>
          <a:p>
            <a:r>
              <a:rPr lang="cs-CZ" i="1" dirty="0" err="1" smtClean="0"/>
              <a:t>Syneč</a:t>
            </a:r>
            <a:endParaRPr lang="cs-CZ" i="1" dirty="0" smtClean="0"/>
          </a:p>
          <a:p>
            <a:r>
              <a:rPr lang="cs-CZ" i="1" dirty="0" smtClean="0"/>
              <a:t>synovec</a:t>
            </a:r>
            <a:endParaRPr lang="cs-CZ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4941168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>
                <a:solidFill>
                  <a:schemeClr val="accent2">
                    <a:lumMod val="50000"/>
                  </a:schemeClr>
                </a:solidFill>
              </a:rPr>
              <a:t>tajenka: 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Co červenec neupeče, to </a:t>
            </a:r>
            <a:r>
              <a:rPr lang="cs-CZ" sz="3200" smtClean="0">
                <a:solidFill>
                  <a:schemeClr val="accent2">
                    <a:lumMod val="50000"/>
                  </a:schemeClr>
                </a:solidFill>
              </a:rPr>
              <a:t>již </a:t>
            </a:r>
            <a:r>
              <a:rPr lang="cs-CZ" sz="3200" smtClean="0">
                <a:solidFill>
                  <a:schemeClr val="accent2">
                    <a:lumMod val="50000"/>
                  </a:schemeClr>
                </a:solidFill>
              </a:rPr>
              <a:t>srpnu    </a:t>
            </a:r>
            <a:endParaRPr lang="cs-CZ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                neuteče. 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2843808" y="476672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971600" y="836712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195736" y="1268760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843808" y="1628800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843808" y="2420888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2987824" y="2245807"/>
            <a:ext cx="0" cy="1985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4211960" y="2245807"/>
            <a:ext cx="0" cy="1903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39552" y="1268760"/>
            <a:ext cx="0" cy="1928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>
            <a:off x="1115616" y="364502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6084168" y="1628800"/>
            <a:ext cx="0" cy="1609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1835696" y="332656"/>
            <a:ext cx="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1115616" y="206084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5436096" y="1556792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4824028" y="2038756"/>
            <a:ext cx="0" cy="814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52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283</Words>
  <Application>Microsoft Office PowerPoint</Application>
  <PresentationFormat>Předvádění na obrazovce (4:3)</PresentationFormat>
  <Paragraphs>232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12</cp:revision>
  <dcterms:created xsi:type="dcterms:W3CDTF">2012-06-02T14:22:29Z</dcterms:created>
  <dcterms:modified xsi:type="dcterms:W3CDTF">2012-06-26T20:30:16Z</dcterms:modified>
</cp:coreProperties>
</file>