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A17C2-7511-4485-BFCE-76B0991CD28E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24DC5-F441-45D6-A951-957F075F4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36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491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84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24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7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6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8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5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85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77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3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8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5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4664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99" y="483369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648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946755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411760" y="586135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Slovo ližiny s i po l nic neznamená. Správně je slovo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lyžiny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hlinkClick r:id="rId2" action="ppaction://hlinksldjump"/>
          </p:cNvPr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8423" y="429041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Kolejnice; dřevěné či kovové trámce sloužící k posunu břemen.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946755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28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 JSOU TO LIŽINY?</a:t>
            </a:r>
            <a:endParaRPr lang="cs-CZ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Obdélník 2">
            <a:hlinkClick r:id="rId3" action="ppaction://hlinksldjump"/>
          </p:cNvPr>
          <p:cNvSpPr/>
          <p:nvPr/>
        </p:nvSpPr>
        <p:spPr>
          <a:xfrm>
            <a:off x="611560" y="1844824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45191" y="1840938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Kolejnice; dřevěné či kovové trámce sloužící k posunu břemen.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ovéPole 6">
            <a:hlinkClick r:id="rId4" action="ppaction://hlinksldjump"/>
          </p:cNvPr>
          <p:cNvSpPr txBox="1"/>
          <p:nvPr/>
        </p:nvSpPr>
        <p:spPr>
          <a:xfrm>
            <a:off x="179512" y="6225897"/>
            <a:ext cx="262829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HLAVNÍ MENU</a:t>
            </a:r>
            <a:endParaRPr lang="cs-CZ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275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 JE TO CHROP_NĚ?</a:t>
            </a:r>
            <a:endParaRPr lang="cs-CZ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87186" y="1658322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6084168" y="6165304"/>
            <a:ext cx="262829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SPRÁVNÁ ODPOVĚĎ</a:t>
            </a:r>
            <a:endParaRPr lang="cs-CZ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12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45191" y="53702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Chropyně je bohyně chrápání.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5" y="5877272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8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81" y="90436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Samice od prasete.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5" y="5877272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0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5" y="5721708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81" y="476672"/>
            <a:ext cx="64087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Jméno města na Moravě, pochází        z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nářečného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chrapat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(tlouci, bouchat). Podle pověsti se zde narodil král Ječmínek.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 JE TO CHROPYNĚ?</a:t>
            </a:r>
            <a:endParaRPr lang="cs-CZ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1556792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81" y="1556792"/>
            <a:ext cx="64087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Jméno města na Moravě, pochází z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nářečného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chrapat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(tlouci, bouchat). Podle pověsti se zde narodil král Ječmínek.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ovéPole 6">
            <a:hlinkClick r:id="rId2" action="ppaction://hlinksldjump"/>
          </p:cNvPr>
          <p:cNvSpPr txBox="1"/>
          <p:nvPr/>
        </p:nvSpPr>
        <p:spPr>
          <a:xfrm>
            <a:off x="179512" y="6225897"/>
            <a:ext cx="262829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HLAVNÍ MENU</a:t>
            </a:r>
            <a:endParaRPr lang="cs-CZ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674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 JSOU P_ŠELY?</a:t>
            </a:r>
            <a:endParaRPr lang="cs-CZ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971600" y="1412776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707904" y="1412776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00192" y="1412032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ovéPole 7">
            <a:hlinkClick r:id="rId5" action="ppaction://hlinksldjump"/>
          </p:cNvPr>
          <p:cNvSpPr txBox="1"/>
          <p:nvPr/>
        </p:nvSpPr>
        <p:spPr>
          <a:xfrm>
            <a:off x="6084168" y="6165304"/>
            <a:ext cx="262829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SPRÁVNÁ ODPOVĚĎ</a:t>
            </a:r>
            <a:endParaRPr lang="cs-CZ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53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476672"/>
            <a:ext cx="64087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Město ve Středočeském kraji. V okrese Benešov. Dominantou města je Loretánská kaple od níž je překrásný výhled na Posázaví.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5" y="5721708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59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>
            <a:hlinkClick r:id="rId2" action="ppaction://hlinksldjump"/>
          </p:cNvPr>
          <p:cNvSpPr/>
          <p:nvPr/>
        </p:nvSpPr>
        <p:spPr>
          <a:xfrm>
            <a:off x="4862157" y="980728"/>
            <a:ext cx="2412268" cy="23042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cs-CZ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Obdélník 17">
            <a:hlinkClick r:id="rId3" action="ppaction://hlinksldjump"/>
          </p:cNvPr>
          <p:cNvSpPr/>
          <p:nvPr/>
        </p:nvSpPr>
        <p:spPr>
          <a:xfrm>
            <a:off x="4862157" y="3566414"/>
            <a:ext cx="2412268" cy="23042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cs-CZ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Obdélník 18">
            <a:hlinkClick r:id="rId4" action="ppaction://hlinksldjump"/>
          </p:cNvPr>
          <p:cNvSpPr/>
          <p:nvPr/>
        </p:nvSpPr>
        <p:spPr>
          <a:xfrm>
            <a:off x="1961710" y="3566414"/>
            <a:ext cx="2448272" cy="23042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cs-CZ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Obdélník 19">
            <a:hlinkClick r:id="rId5" action="ppaction://hlinksldjump"/>
          </p:cNvPr>
          <p:cNvSpPr/>
          <p:nvPr/>
        </p:nvSpPr>
        <p:spPr>
          <a:xfrm>
            <a:off x="1979712" y="980728"/>
            <a:ext cx="2412268" cy="23042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cs-CZ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8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476672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Staročeské slovo pro slovo ‚,pištět‘‘.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5" y="5721708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67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476672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Jehličnaté stromy v Kanadě.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5" y="5721708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0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476672"/>
            <a:ext cx="64087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Město ve Středočeském kraji. V okrese Benešov. Dominantou města je Loretánská kaple od níž je překrásný výhled na Posázaví.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6225897"/>
            <a:ext cx="262829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HLAVNÍ MENU</a:t>
            </a:r>
            <a:endParaRPr lang="cs-CZ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432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 JE TO M_HULE? </a:t>
            </a:r>
            <a:endParaRPr lang="cs-CZ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Obdélník 5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Obdélník 6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ovéPole 1">
            <a:hlinkClick r:id="rId5" action="ppaction://hlinksldjump"/>
          </p:cNvPr>
          <p:cNvSpPr txBox="1"/>
          <p:nvPr/>
        </p:nvSpPr>
        <p:spPr>
          <a:xfrm>
            <a:off x="6084168" y="6165304"/>
            <a:ext cx="262829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SPRÁVNÁ ODPOVĚĎ</a:t>
            </a:r>
            <a:endParaRPr lang="cs-CZ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03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32656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55776" y="514127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Přezdívka známé české herečky a zpěvačky Mahuleny Bočanové.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8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43744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11760" y="343744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ruhoústí rybovití obratlovci úhořovitého těla.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946755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27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27784" y="40466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Zastaralé označení pro sněhule.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946755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65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 JE TO MIHULE? </a:t>
            </a:r>
            <a:endParaRPr lang="cs-CZ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1783904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55776" y="1783904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ruhoústí rybovití obratlovci úhořovitého těla.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6225897"/>
            <a:ext cx="262829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HLAVNÍ MENU</a:t>
            </a:r>
            <a:endParaRPr lang="cs-CZ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394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 JSOU TO L_Ž_NY?</a:t>
            </a:r>
            <a:endParaRPr lang="cs-CZ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6084168" y="6165304"/>
            <a:ext cx="262829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SPRÁVNÁ ODPOVĚĎ</a:t>
            </a:r>
            <a:endParaRPr lang="cs-CZ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74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8423" y="429041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Synonymum ke slovu lyže.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5" y="5877272"/>
            <a:ext cx="132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3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259</Words>
  <Application>Microsoft Office PowerPoint</Application>
  <PresentationFormat>Předvádění na obrazovce (4:3)</PresentationFormat>
  <Paragraphs>64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32</cp:revision>
  <dcterms:created xsi:type="dcterms:W3CDTF">2012-06-05T18:34:01Z</dcterms:created>
  <dcterms:modified xsi:type="dcterms:W3CDTF">2012-06-18T22:54:55Z</dcterms:modified>
</cp:coreProperties>
</file>