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269D01E-BC32-4049-B463-5C60D7B0CCD2}" styleName="Styl s motivem 2 – zvýraznění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50C6-5565-4448-A8D9-82F4B4B8D552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594B-F03D-4A9D-8521-3702656C06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6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50C6-5565-4448-A8D9-82F4B4B8D552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594B-F03D-4A9D-8521-3702656C06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567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50C6-5565-4448-A8D9-82F4B4B8D552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594B-F03D-4A9D-8521-3702656C06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1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50C6-5565-4448-A8D9-82F4B4B8D552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594B-F03D-4A9D-8521-3702656C06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8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50C6-5565-4448-A8D9-82F4B4B8D552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594B-F03D-4A9D-8521-3702656C06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00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50C6-5565-4448-A8D9-82F4B4B8D552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594B-F03D-4A9D-8521-3702656C06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597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50C6-5565-4448-A8D9-82F4B4B8D552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594B-F03D-4A9D-8521-3702656C06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459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50C6-5565-4448-A8D9-82F4B4B8D552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594B-F03D-4A9D-8521-3702656C06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67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50C6-5565-4448-A8D9-82F4B4B8D552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594B-F03D-4A9D-8521-3702656C06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770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50C6-5565-4448-A8D9-82F4B4B8D552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594B-F03D-4A9D-8521-3702656C06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41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50C6-5565-4448-A8D9-82F4B4B8D552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594B-F03D-4A9D-8521-3702656C06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778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950C6-5565-4448-A8D9-82F4B4B8D552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A594B-F03D-4A9D-8521-3702656C06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79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4025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837" y="463866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93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343857"/>
              </p:ext>
            </p:extLst>
          </p:nvPr>
        </p:nvGraphicFramePr>
        <p:xfrm>
          <a:off x="179512" y="188640"/>
          <a:ext cx="6336700" cy="381642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633670"/>
                <a:gridCol w="633670"/>
                <a:gridCol w="633670"/>
                <a:gridCol w="633670"/>
                <a:gridCol w="633670"/>
                <a:gridCol w="633670"/>
                <a:gridCol w="633670"/>
                <a:gridCol w="633670"/>
                <a:gridCol w="633670"/>
                <a:gridCol w="633670"/>
              </a:tblGrid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S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Ý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Ý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R</a:t>
                      </a:r>
                      <a:endParaRPr lang="cs-CZ" b="1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Ý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</a:t>
                      </a:r>
                      <a:endParaRPr lang="cs-CZ" b="1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Č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Z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L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Z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Č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Ý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Ž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L</a:t>
                      </a:r>
                      <a:endParaRPr lang="cs-CZ" b="1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Ň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Č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Í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Ý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S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Y</a:t>
                      </a:r>
                      <a:endParaRPr lang="cs-CZ" b="1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H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Z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Ý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Ř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Í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Č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Í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B</a:t>
                      </a:r>
                      <a:endParaRPr lang="cs-CZ" b="1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Á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V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Ý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S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2230074" y="2852936"/>
            <a:ext cx="360040" cy="36003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436096" y="3645024"/>
            <a:ext cx="360040" cy="2880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32240" y="188640"/>
            <a:ext cx="22322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vysoký</a:t>
            </a:r>
          </a:p>
          <a:p>
            <a:r>
              <a:rPr lang="cs-CZ" i="1" dirty="0" smtClean="0"/>
              <a:t>výt</a:t>
            </a:r>
          </a:p>
          <a:p>
            <a:r>
              <a:rPr lang="cs-CZ" i="1" dirty="0" smtClean="0"/>
              <a:t>povyk</a:t>
            </a:r>
          </a:p>
          <a:p>
            <a:r>
              <a:rPr lang="cs-CZ" i="1" dirty="0" smtClean="0"/>
              <a:t>žvýkat</a:t>
            </a:r>
          </a:p>
          <a:p>
            <a:r>
              <a:rPr lang="cs-CZ" i="1" dirty="0" smtClean="0"/>
              <a:t>žvýkačka</a:t>
            </a:r>
          </a:p>
          <a:p>
            <a:r>
              <a:rPr lang="cs-CZ" i="1" dirty="0" smtClean="0"/>
              <a:t>výheň</a:t>
            </a:r>
          </a:p>
          <a:p>
            <a:r>
              <a:rPr lang="cs-CZ" i="1" dirty="0" smtClean="0"/>
              <a:t>zlozvyk</a:t>
            </a:r>
          </a:p>
          <a:p>
            <a:r>
              <a:rPr lang="cs-CZ" i="1" dirty="0" smtClean="0"/>
              <a:t>vydra</a:t>
            </a:r>
          </a:p>
          <a:p>
            <a:r>
              <a:rPr lang="cs-CZ" i="1" dirty="0" smtClean="0"/>
              <a:t>výr</a:t>
            </a:r>
          </a:p>
          <a:p>
            <a:r>
              <a:rPr lang="cs-CZ" i="1" dirty="0" smtClean="0"/>
              <a:t>výskat</a:t>
            </a:r>
          </a:p>
          <a:p>
            <a:r>
              <a:rPr lang="cs-CZ" i="1" dirty="0" smtClean="0"/>
              <a:t>obvykle</a:t>
            </a:r>
          </a:p>
          <a:p>
            <a:r>
              <a:rPr lang="cs-CZ" i="1" dirty="0" smtClean="0"/>
              <a:t>povykovat</a:t>
            </a:r>
          </a:p>
          <a:p>
            <a:r>
              <a:rPr lang="cs-CZ" i="1" dirty="0" smtClean="0"/>
              <a:t>výří</a:t>
            </a:r>
          </a:p>
          <a:p>
            <a:r>
              <a:rPr lang="cs-CZ" i="1" dirty="0" smtClean="0"/>
              <a:t>vykat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1520" y="4158958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OSMISMĚRKA (V)</a:t>
            </a:r>
            <a:endParaRPr lang="cs-CZ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95536" y="5082288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</a:rPr>
              <a:t>tajenka:  _ </a:t>
            </a:r>
            <a:r>
              <a:rPr lang="cs-CZ" sz="4000" smtClean="0">
                <a:solidFill>
                  <a:schemeClr val="accent1">
                    <a:lumMod val="50000"/>
                  </a:schemeClr>
                </a:solidFill>
              </a:rPr>
              <a:t>_ </a:t>
            </a:r>
            <a:r>
              <a:rPr lang="cs-CZ" sz="4000" smtClean="0">
                <a:solidFill>
                  <a:schemeClr val="accent1">
                    <a:lumMod val="50000"/>
                  </a:schemeClr>
                </a:solidFill>
              </a:rPr>
              <a:t>   _ </a:t>
            </a: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</a:rPr>
              <a:t>_ _ _ _ _ _ </a:t>
            </a:r>
            <a:r>
              <a:rPr lang="cs-CZ" sz="4000" smtClean="0">
                <a:solidFill>
                  <a:schemeClr val="accent1">
                    <a:lumMod val="50000"/>
                  </a:schemeClr>
                </a:solidFill>
              </a:rPr>
              <a:t>_   </a:t>
            </a:r>
            <a:r>
              <a:rPr lang="cs-CZ" sz="4000" smtClean="0">
                <a:solidFill>
                  <a:schemeClr val="accent1">
                    <a:lumMod val="50000"/>
                  </a:schemeClr>
                </a:solidFill>
              </a:rPr>
              <a:t>  _ </a:t>
            </a: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</a:rPr>
              <a:t>_ _ </a:t>
            </a:r>
            <a:r>
              <a:rPr lang="cs-CZ" sz="4000" smtClean="0">
                <a:solidFill>
                  <a:schemeClr val="accent1">
                    <a:lumMod val="50000"/>
                  </a:schemeClr>
                </a:solidFill>
              </a:rPr>
              <a:t>_ </a:t>
            </a:r>
            <a:r>
              <a:rPr lang="cs-CZ" sz="4000" smtClean="0">
                <a:solidFill>
                  <a:schemeClr val="accent1">
                    <a:lumMod val="50000"/>
                  </a:schemeClr>
                </a:solidFill>
              </a:rPr>
              <a:t>_,   </a:t>
            </a: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</a:rPr>
              <a:t>_ _ _ _ </a:t>
            </a:r>
            <a:r>
              <a:rPr lang="cs-CZ" sz="4000" smtClean="0">
                <a:solidFill>
                  <a:schemeClr val="accent1">
                    <a:lumMod val="50000"/>
                  </a:schemeClr>
                </a:solidFill>
              </a:rPr>
              <a:t>_    </a:t>
            </a:r>
            <a:r>
              <a:rPr lang="cs-CZ" sz="4000" smtClean="0">
                <a:solidFill>
                  <a:schemeClr val="accent1">
                    <a:lumMod val="50000"/>
                  </a:schemeClr>
                </a:solidFill>
              </a:rPr>
              <a:t> _ </a:t>
            </a: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</a:rPr>
              <a:t>_ _ _ _ _ .</a:t>
            </a:r>
            <a:endParaRPr lang="cs-CZ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88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162920"/>
              </p:ext>
            </p:extLst>
          </p:nvPr>
        </p:nvGraphicFramePr>
        <p:xfrm>
          <a:off x="179512" y="188640"/>
          <a:ext cx="6336700" cy="3859628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633670"/>
                <a:gridCol w="633670"/>
                <a:gridCol w="633670"/>
                <a:gridCol w="633670"/>
                <a:gridCol w="633672"/>
                <a:gridCol w="633668"/>
                <a:gridCol w="633670"/>
                <a:gridCol w="633670"/>
                <a:gridCol w="633670"/>
                <a:gridCol w="63367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Ý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C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Ý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Ý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O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Č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Z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Z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E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R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V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Č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Ý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>
                          <a:solidFill>
                            <a:srgbClr val="FF0000"/>
                          </a:solidFill>
                        </a:rPr>
                        <a:t>Ž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E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N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E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C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Ň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K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O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N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Č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Í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Ý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S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073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R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H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trike="sngStrike" dirty="0" smtClean="0"/>
                        <a:t>-</a:t>
                      </a:r>
                      <a:endParaRPr lang="cs-CZ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P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E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N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Z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Ý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Ř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A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Č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Í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N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C000"/>
                          </a:solidFill>
                        </a:rPr>
                        <a:t>Á</a:t>
                      </a:r>
                      <a:endParaRPr lang="cs-CZ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Ý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-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79512" y="4420568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u="sng" dirty="0" smtClean="0">
                <a:solidFill>
                  <a:schemeClr val="accent1">
                    <a:lumMod val="50000"/>
                  </a:schemeClr>
                </a:solidFill>
              </a:rPr>
              <a:t>tajenka:</a:t>
            </a: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CO ČERVENEC KONČÍ – SRPEN ZAČÍNÁ. </a:t>
            </a:r>
            <a:endParaRPr lang="cs-CZ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8" name="Přímá spojnice 7"/>
          <p:cNvCxnSpPr/>
          <p:nvPr/>
        </p:nvCxnSpPr>
        <p:spPr>
          <a:xfrm>
            <a:off x="935596" y="764704"/>
            <a:ext cx="5436604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4716016" y="368660"/>
            <a:ext cx="1656184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1691680" y="3861048"/>
            <a:ext cx="3456384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123728" y="1124744"/>
            <a:ext cx="4248472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935596" y="1484784"/>
            <a:ext cx="2916324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395536" y="3429000"/>
            <a:ext cx="2088232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395536" y="1844824"/>
            <a:ext cx="4752528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6766640" y="197082"/>
            <a:ext cx="22322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vysoký</a:t>
            </a:r>
          </a:p>
          <a:p>
            <a:r>
              <a:rPr lang="cs-CZ" i="1" dirty="0" smtClean="0"/>
              <a:t>výt</a:t>
            </a:r>
          </a:p>
          <a:p>
            <a:r>
              <a:rPr lang="cs-CZ" i="1" dirty="0" smtClean="0"/>
              <a:t>povyk</a:t>
            </a:r>
          </a:p>
          <a:p>
            <a:r>
              <a:rPr lang="cs-CZ" i="1" dirty="0" smtClean="0"/>
              <a:t>žvýkat</a:t>
            </a:r>
          </a:p>
          <a:p>
            <a:r>
              <a:rPr lang="cs-CZ" i="1" dirty="0" smtClean="0"/>
              <a:t>žvýkačka</a:t>
            </a:r>
          </a:p>
          <a:p>
            <a:r>
              <a:rPr lang="cs-CZ" i="1" dirty="0" smtClean="0"/>
              <a:t>výheň</a:t>
            </a:r>
          </a:p>
          <a:p>
            <a:r>
              <a:rPr lang="cs-CZ" i="1" dirty="0" smtClean="0"/>
              <a:t>zlozvyk</a:t>
            </a:r>
          </a:p>
          <a:p>
            <a:r>
              <a:rPr lang="cs-CZ" i="1" dirty="0" smtClean="0"/>
              <a:t>vydra</a:t>
            </a:r>
          </a:p>
          <a:p>
            <a:r>
              <a:rPr lang="cs-CZ" i="1" dirty="0" smtClean="0"/>
              <a:t>výr</a:t>
            </a:r>
          </a:p>
          <a:p>
            <a:r>
              <a:rPr lang="cs-CZ" i="1" dirty="0" smtClean="0"/>
              <a:t>výskat</a:t>
            </a:r>
          </a:p>
          <a:p>
            <a:r>
              <a:rPr lang="cs-CZ" i="1" dirty="0" smtClean="0"/>
              <a:t>obvykle</a:t>
            </a:r>
          </a:p>
          <a:p>
            <a:r>
              <a:rPr lang="cs-CZ" i="1" dirty="0" smtClean="0"/>
              <a:t>povykovat</a:t>
            </a:r>
          </a:p>
          <a:p>
            <a:r>
              <a:rPr lang="cs-CZ" i="1" dirty="0" smtClean="0"/>
              <a:t>výří</a:t>
            </a:r>
          </a:p>
          <a:p>
            <a:r>
              <a:rPr lang="cs-CZ" i="1" dirty="0" smtClean="0"/>
              <a:t>vykat</a:t>
            </a:r>
          </a:p>
        </p:txBody>
      </p:sp>
      <p:cxnSp>
        <p:nvCxnSpPr>
          <p:cNvPr id="46" name="Přímá spojnice 45"/>
          <p:cNvCxnSpPr/>
          <p:nvPr/>
        </p:nvCxnSpPr>
        <p:spPr>
          <a:xfrm>
            <a:off x="395536" y="368660"/>
            <a:ext cx="3456384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6154572" y="1484784"/>
            <a:ext cx="0" cy="237626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521652" y="2276872"/>
            <a:ext cx="2538180" cy="1510533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>
            <a:off x="521652" y="336581"/>
            <a:ext cx="0" cy="788163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521652" y="1484784"/>
            <a:ext cx="0" cy="154735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3419872" y="2276872"/>
            <a:ext cx="2808312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>
            <a:off x="4932040" y="1844824"/>
            <a:ext cx="0" cy="201622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56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0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268</Words>
  <Application>Microsoft Office PowerPoint</Application>
  <PresentationFormat>Předvádění na obrazovce (4:3)</PresentationFormat>
  <Paragraphs>229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12</cp:revision>
  <dcterms:created xsi:type="dcterms:W3CDTF">2012-06-02T11:30:43Z</dcterms:created>
  <dcterms:modified xsi:type="dcterms:W3CDTF">2012-06-18T23:15:32Z</dcterms:modified>
</cp:coreProperties>
</file>