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A17C2-7511-4485-BFCE-76B0991CD28E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24DC5-F441-45D6-A951-957F075F40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360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49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724DC5-F441-45D6-A951-957F075F4005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5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84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24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97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6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7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68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955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85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5779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035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984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87E1C-32CA-42FE-9DE7-EB4AE8B0BBCC}" type="datetimeFigureOut">
              <a:rPr lang="cs-CZ" smtClean="0"/>
              <a:t>19.6.2012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32AAB-B007-4955-8E86-B405A741D5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5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19389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9389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5285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2483768" y="863134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Ovocná dřevina s plody mišpule.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hlinkClick r:id="rId2" action="ppaction://hlinksldjump"/>
          </p:cNvPr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Nádoba na lovení pulců.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80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MIŠPULE?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3" action="ppaction://hlinksldjump"/>
          </p:cNvPr>
          <p:cNvSpPr txBox="1"/>
          <p:nvPr/>
        </p:nvSpPr>
        <p:spPr>
          <a:xfrm>
            <a:off x="323528" y="6163272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HLAVNÍ MENU</a:t>
            </a:r>
            <a:endParaRPr lang="cs-CZ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Obdélník 5">
            <a:hlinkClick r:id="rId4" action="ppaction://hlinksldjump"/>
          </p:cNvPr>
          <p:cNvSpPr/>
          <p:nvPr/>
        </p:nvSpPr>
        <p:spPr>
          <a:xfrm>
            <a:off x="407903" y="1722283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648802" y="2149975"/>
            <a:ext cx="6192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Ovocná dřevina s plody mišpule.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75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6" grpId="0" animBg="1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M_TUS?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1353" y="1658322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87186" y="1658322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4907512" y="6199362"/>
            <a:ext cx="4236488" cy="64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12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0466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45191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Vyprávění, báje.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949280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8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81" y="658143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Název pro špatně provedený pokus.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Místo, kde se platí mýtné.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5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MÝTUS?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2" action="ppaction://hlinksldjump"/>
          </p:cNvPr>
          <p:cNvSpPr txBox="1"/>
          <p:nvPr/>
        </p:nvSpPr>
        <p:spPr>
          <a:xfrm>
            <a:off x="202998" y="5880228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HLAVNÍ MENU</a:t>
            </a:r>
            <a:endParaRPr lang="cs-CZ" sz="3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184482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617199" y="227251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Vyprávění, báje.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4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6" grpId="0" animBg="1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B_NOKL?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971600" y="1412776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707904" y="1412776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00192" y="1412032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>
            <a:hlinkClick r:id="rId5" action="ppaction://hlinksldjump"/>
          </p:cNvPr>
          <p:cNvSpPr txBox="1"/>
          <p:nvPr/>
        </p:nvSpPr>
        <p:spPr>
          <a:xfrm>
            <a:off x="5076056" y="6021288"/>
            <a:ext cx="3636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532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1642" y="80238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Brýle nebo kukátko pro obě oči.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Šipka doleva 7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98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>
            <a:hlinkClick r:id="rId2" action="ppaction://hlinksldjump"/>
          </p:cNvPr>
          <p:cNvSpPr/>
          <p:nvPr/>
        </p:nvSpPr>
        <p:spPr>
          <a:xfrm>
            <a:off x="4862157" y="980728"/>
            <a:ext cx="2412268" cy="2304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8" name="Obdélník 17">
            <a:hlinkClick r:id="rId3" action="ppaction://hlinksldjump"/>
          </p:cNvPr>
          <p:cNvSpPr/>
          <p:nvPr/>
        </p:nvSpPr>
        <p:spPr>
          <a:xfrm>
            <a:off x="4862157" y="3566414"/>
            <a:ext cx="2412268" cy="2304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Obdélník 18">
            <a:hlinkClick r:id="rId4" action="ppaction://hlinksldjump"/>
          </p:cNvPr>
          <p:cNvSpPr/>
          <p:nvPr/>
        </p:nvSpPr>
        <p:spPr>
          <a:xfrm>
            <a:off x="1961710" y="3566414"/>
            <a:ext cx="2448272" cy="2304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0" name="Obdélník 19">
            <a:hlinkClick r:id="rId5" action="ppaction://hlinksldjump"/>
          </p:cNvPr>
          <p:cNvSpPr/>
          <p:nvPr/>
        </p:nvSpPr>
        <p:spPr>
          <a:xfrm>
            <a:off x="1961710" y="980728"/>
            <a:ext cx="2412268" cy="2304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?</a:t>
            </a:r>
            <a:endParaRPr lang="cs-CZ" sz="4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88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476672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Zastaralý název pro bicykl.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73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476672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81" y="904364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Druh pojízdného kina.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3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0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86379"/>
            <a:ext cx="26282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HLAVNÍ MENU</a:t>
            </a:r>
            <a:endParaRPr lang="cs-CZ" sz="2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BINOKL?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11560" y="2046721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665658" y="2444441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Brýle nebo kukátko pro obě oči.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32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P_CHAVKA? 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6" name="Obdélník 5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Obdélník 6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ovéPole 1">
            <a:hlinkClick r:id="rId5" action="ppaction://hlinksldjump"/>
          </p:cNvPr>
          <p:cNvSpPr txBox="1"/>
          <p:nvPr/>
        </p:nvSpPr>
        <p:spPr>
          <a:xfrm>
            <a:off x="5220072" y="5949280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03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30509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55776" y="514127"/>
            <a:ext cx="6192688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Ryba s ostnatými ploutvemi.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8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4374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35843" y="771436"/>
            <a:ext cx="6408712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Druh jedlé houby.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72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40466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27784" y="801578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Přezdívka pro pyšnou dívku.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Šipka doleva 5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57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PÝCHAVKA? 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TextovéPole 7">
            <a:hlinkClick r:id="rId2" action="ppaction://hlinksldjump"/>
          </p:cNvPr>
          <p:cNvSpPr txBox="1"/>
          <p:nvPr/>
        </p:nvSpPr>
        <p:spPr>
          <a:xfrm>
            <a:off x="179512" y="5949280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HLAVNÍ MENU</a:t>
            </a:r>
            <a:endParaRPr lang="cs-CZ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11560" y="1988840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651867" y="2416532"/>
            <a:ext cx="6408712" cy="5847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Druh jedlé houby.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94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188640"/>
            <a:ext cx="7704856" cy="10156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cs-CZ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 JE TO M_ŠPULE?</a:t>
            </a:r>
            <a:endParaRPr lang="cs-CZ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Obdélník 2">
            <a:hlinkClick r:id="rId2" action="ppaction://hlinksldjump"/>
          </p:cNvPr>
          <p:cNvSpPr/>
          <p:nvPr/>
        </p:nvSpPr>
        <p:spPr>
          <a:xfrm>
            <a:off x="755576" y="1628800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>
            <a:hlinkClick r:id="rId3" action="ppaction://hlinksldjump"/>
          </p:cNvPr>
          <p:cNvSpPr/>
          <p:nvPr/>
        </p:nvSpPr>
        <p:spPr>
          <a:xfrm>
            <a:off x="3563888" y="1628800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>
            <a:hlinkClick r:id="rId4" action="ppaction://hlinksldjump"/>
          </p:cNvPr>
          <p:cNvSpPr/>
          <p:nvPr/>
        </p:nvSpPr>
        <p:spPr>
          <a:xfrm>
            <a:off x="6372200" y="1628800"/>
            <a:ext cx="1800200" cy="144016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ovéPole 6">
            <a:hlinkClick r:id="rId5" action="ppaction://hlinksldjump"/>
          </p:cNvPr>
          <p:cNvSpPr txBox="1"/>
          <p:nvPr/>
        </p:nvSpPr>
        <p:spPr>
          <a:xfrm>
            <a:off x="5220072" y="5981753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SPRÁVNÁ ODPOVĚĎ</a:t>
            </a:r>
            <a:endParaRPr lang="cs-CZ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746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04664"/>
            <a:ext cx="1800200" cy="1440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28423" y="832356"/>
            <a:ext cx="6408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accent6">
                    <a:lumMod val="50000"/>
                  </a:schemeClr>
                </a:solidFill>
              </a:rPr>
              <a:t>Hanlivý název pro uštěpačnou dívku.</a:t>
            </a:r>
            <a:endParaRPr lang="cs-CZ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179512" y="5877272"/>
            <a:ext cx="1296144" cy="7200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35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175</Words>
  <Application>Microsoft Office PowerPoint</Application>
  <PresentationFormat>Předvádění na obrazovce (4:3)</PresentationFormat>
  <Paragraphs>66</Paragraphs>
  <Slides>22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50</cp:revision>
  <dcterms:created xsi:type="dcterms:W3CDTF">2012-06-05T18:34:01Z</dcterms:created>
  <dcterms:modified xsi:type="dcterms:W3CDTF">2012-06-18T23:00:35Z</dcterms:modified>
</cp:coreProperties>
</file>