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8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29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9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03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90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46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10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15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75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42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17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8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E3498-0FCA-4F62-A386-8228E3DF4C8D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5B07E-0303-49F8-8B31-20FF419F8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58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1680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845" y="391680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27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266578"/>
              </p:ext>
            </p:extLst>
          </p:nvPr>
        </p:nvGraphicFramePr>
        <p:xfrm>
          <a:off x="251520" y="260648"/>
          <a:ext cx="6096000" cy="29667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516216" y="188640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Ruzyně</a:t>
            </a:r>
          </a:p>
          <a:p>
            <a:r>
              <a:rPr lang="cs-CZ" i="1" dirty="0" smtClean="0"/>
              <a:t>brzy</a:t>
            </a:r>
          </a:p>
          <a:p>
            <a:r>
              <a:rPr lang="cs-CZ" i="1" dirty="0" smtClean="0"/>
              <a:t>jazyk</a:t>
            </a:r>
          </a:p>
          <a:p>
            <a:r>
              <a:rPr lang="cs-CZ" i="1" dirty="0" smtClean="0"/>
              <a:t>nazývat</a:t>
            </a:r>
          </a:p>
          <a:p>
            <a:r>
              <a:rPr lang="cs-CZ" i="1" dirty="0" smtClean="0"/>
              <a:t>ozývat</a:t>
            </a:r>
          </a:p>
          <a:p>
            <a:r>
              <a:rPr lang="cs-CZ" i="1" dirty="0" smtClean="0"/>
              <a:t>jazylka</a:t>
            </a:r>
            <a:endParaRPr lang="cs-CZ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3501008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VYJMENOVANÁ SLOVA (Z)</a:t>
            </a: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4509120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u="sng" dirty="0" smtClean="0">
                <a:solidFill>
                  <a:schemeClr val="tx2">
                    <a:lumMod val="50000"/>
                  </a:schemeClr>
                </a:solidFill>
              </a:rPr>
              <a:t>tajenka:</a:t>
            </a: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  _ _ _ _     _ _ _ _ _     _       _ _ _ _ _                         </a:t>
            </a:r>
          </a:p>
          <a:p>
            <a:r>
              <a:rPr lang="cs-CZ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               _ _ _ _ _ _ _,     _ _ _ _    dlouho  </a:t>
            </a:r>
          </a:p>
          <a:p>
            <a:r>
              <a:rPr lang="cs-CZ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               _ _ </a:t>
            </a:r>
            <a:r>
              <a:rPr lang="cs-CZ" sz="3600" smtClean="0">
                <a:solidFill>
                  <a:schemeClr val="tx2">
                    <a:lumMod val="50000"/>
                  </a:schemeClr>
                </a:solidFill>
              </a:rPr>
              <a:t>_ _ _         </a:t>
            </a: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_ _ _ .</a:t>
            </a:r>
            <a:endParaRPr lang="cs-CZ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02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476484"/>
              </p:ext>
            </p:extLst>
          </p:nvPr>
        </p:nvGraphicFramePr>
        <p:xfrm>
          <a:off x="251520" y="260648"/>
          <a:ext cx="6096000" cy="29667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F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51520" y="3501008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VYJMENOVANÁ SLOVA (Z)</a:t>
            </a:r>
            <a:endParaRPr lang="cs-CZ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516216" y="188640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Ruzyně</a:t>
            </a:r>
          </a:p>
          <a:p>
            <a:r>
              <a:rPr lang="cs-CZ" i="1" dirty="0" smtClean="0"/>
              <a:t>brzy</a:t>
            </a:r>
          </a:p>
          <a:p>
            <a:r>
              <a:rPr lang="cs-CZ" i="1" dirty="0" smtClean="0"/>
              <a:t>jazyk</a:t>
            </a:r>
          </a:p>
          <a:p>
            <a:r>
              <a:rPr lang="cs-CZ" i="1" dirty="0" smtClean="0"/>
              <a:t>nazývat</a:t>
            </a:r>
          </a:p>
          <a:p>
            <a:r>
              <a:rPr lang="cs-CZ" i="1" dirty="0" smtClean="0"/>
              <a:t>ozývat</a:t>
            </a:r>
          </a:p>
          <a:p>
            <a:r>
              <a:rPr lang="cs-CZ" i="1" dirty="0" smtClean="0"/>
              <a:t>jazylka</a:t>
            </a:r>
            <a:endParaRPr 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4509120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u="sng" dirty="0" smtClean="0">
                <a:solidFill>
                  <a:schemeClr val="tx2">
                    <a:lumMod val="50000"/>
                  </a:schemeClr>
                </a:solidFill>
              </a:rPr>
              <a:t>tajenka:</a:t>
            </a: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 Když fouká </a:t>
            </a:r>
            <a:r>
              <a:rPr lang="cs-CZ" sz="3600" smtClean="0">
                <a:solidFill>
                  <a:schemeClr val="tx2">
                    <a:lumMod val="50000"/>
                  </a:schemeClr>
                </a:solidFill>
              </a:rPr>
              <a:t>v </a:t>
            </a:r>
            <a:r>
              <a:rPr lang="cs-CZ" sz="3600" smtClean="0">
                <a:solidFill>
                  <a:schemeClr val="tx2">
                    <a:lumMod val="50000"/>
                  </a:schemeClr>
                </a:solidFill>
              </a:rPr>
              <a:t>srpnu </a:t>
            </a: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severák, bude   </a:t>
            </a:r>
          </a:p>
          <a:p>
            <a:r>
              <a:rPr lang="cs-CZ" sz="36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               dlouho pěkně pak. </a:t>
            </a:r>
            <a:endParaRPr lang="cs-CZ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915816" y="332656"/>
            <a:ext cx="0" cy="201622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123728" y="442495"/>
            <a:ext cx="244827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5220072" y="764704"/>
            <a:ext cx="0" cy="2317323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123728" y="1065803"/>
            <a:ext cx="0" cy="201622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611560" y="1493168"/>
            <a:ext cx="324036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403648" y="2636912"/>
            <a:ext cx="468052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29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204</Words>
  <Application>Microsoft Office PowerPoint</Application>
  <PresentationFormat>Předvádění na obrazovce (4:3)</PresentationFormat>
  <Paragraphs>147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13</cp:revision>
  <dcterms:created xsi:type="dcterms:W3CDTF">2012-06-03T09:34:23Z</dcterms:created>
  <dcterms:modified xsi:type="dcterms:W3CDTF">2012-07-25T10:59:51Z</dcterms:modified>
</cp:coreProperties>
</file>