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189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959" y="450189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83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465218" y="586135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Tekutina, která zbyde po srážení mléka a má žlutozelenou barvu.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2240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Nejedlá houba.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90453" y="188639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SYROVÁTKA?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323528" y="6163272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HLAVNÍ MENU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0453" y="1988840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88127" y="2170311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Tekutina, která zbyde po srážení mléka a má žlutozelenou barvu.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S_RÁRNA?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1353" y="1658322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4907512" y="6199362"/>
            <a:ext cx="423648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SPRÁVNÁ ODPOVĚĎ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949280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692696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Laboratoř, kde se uschovává síra.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80393" y="658143"/>
            <a:ext cx="6048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Český překlad názvu hlavního města Sýrie.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24556" y="658143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Specializovaná místnost určená k výrobě sýrů.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S_RÁRNA?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202998" y="58802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HLAVNÍ MENU</a:t>
            </a:r>
            <a:endParaRPr lang="cs-CZ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2132856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96564" y="2314327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Specializovaná místnost určená k výrobě sýrů.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P_CH?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5076056" y="6021288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SPRÁVNÁ ODPOVĚĎ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94708" y="586135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Lesní nebo polní krádež – krádež úrody.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cs-CZ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cs-CZ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cs-CZ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61710" y="980728"/>
            <a:ext cx="2412268" cy="2304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cs-CZ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4034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Hudební dechový nástroj.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Špatná lidská vlastnost.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86379"/>
            <a:ext cx="262829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HLAVNÍ MENU</a:t>
            </a:r>
            <a:endParaRPr lang="cs-CZ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25415" y="147077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pych?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3558" y="1726222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27794" y="1907693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Lesní nebo polní krádež – krádež úrody.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B_SKUP? 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5220072" y="594928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SPRÁVNÁ ODPOVĚĎ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0509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66791" y="732786"/>
            <a:ext cx="6192688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Církevní hodnostář.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35843" y="771436"/>
            <a:ext cx="6408712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Zadní část kuřete.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55776" y="83671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Mořský živočich.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BISKUP? 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492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HLAVNÍ MENU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1560" y="181348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54823" y="2241176"/>
            <a:ext cx="6192688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Církevní hodnostář.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11560" y="3573016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54823" y="4000707"/>
            <a:ext cx="4785529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Zadní část kuřete.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JE TO S_ROVÁTKA?</a:t>
            </a:r>
            <a:endParaRPr lang="cs-CZ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5220072" y="598175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cs-CZ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SPRÁVNÁ ODPOVĚĎ</a:t>
            </a:r>
            <a:endParaRPr lang="cs-CZ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Velmi bledá dívka.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191</Words>
  <Application>Microsoft Office PowerPoint</Application>
  <PresentationFormat>Předvádění na obrazovce (4:3)</PresentationFormat>
  <Paragraphs>68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54</cp:revision>
  <dcterms:created xsi:type="dcterms:W3CDTF">2012-06-05T18:34:01Z</dcterms:created>
  <dcterms:modified xsi:type="dcterms:W3CDTF">2012-06-18T23:04:07Z</dcterms:modified>
</cp:coreProperties>
</file>