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A17C2-7511-4485-BFCE-76B0991CD28E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24DC5-F441-45D6-A951-957F075F4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36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4DC5-F441-45D6-A951-957F075F400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49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4DC5-F441-45D6-A951-957F075F400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5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84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24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97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6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76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68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5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85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77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3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8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51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7825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866" y="377825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2374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465218" y="8323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Označení pro hubené dítě.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hlinkClick r:id="rId2" action="ppaction://hlinksldjump"/>
          </p:cNvPr>
          <p:cNvSpPr/>
          <p:nvPr/>
        </p:nvSpPr>
        <p:spPr>
          <a:xfrm>
            <a:off x="395536" y="476672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2240" y="83235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Mládě loveckého psa.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8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90453" y="188639"/>
            <a:ext cx="7704856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 JE TO vyžle?</a:t>
            </a:r>
            <a:endParaRPr lang="cs-CZ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TextovéPole 6">
            <a:hlinkClick r:id="rId3" action="ppaction://hlinksldjump"/>
          </p:cNvPr>
          <p:cNvSpPr txBox="1"/>
          <p:nvPr/>
        </p:nvSpPr>
        <p:spPr>
          <a:xfrm>
            <a:off x="323528" y="6163272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HLAVNÍ MENU</a:t>
            </a:r>
            <a:endParaRPr lang="cs-CZ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90453" y="1412776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717157" y="1840468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Označení pro hubené dítě.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Obdélník 8">
            <a:hlinkClick r:id="rId4" action="ppaction://hlinksldjump"/>
          </p:cNvPr>
          <p:cNvSpPr/>
          <p:nvPr/>
        </p:nvSpPr>
        <p:spPr>
          <a:xfrm>
            <a:off x="590453" y="3140968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717157" y="3496652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Mládě loveckého psa.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75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 animBg="1"/>
      <p:bldP spid="6" grpId="0"/>
      <p:bldP spid="9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 JE TO V_SKA?</a:t>
            </a:r>
            <a:endParaRPr lang="cs-CZ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1353" y="1658322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87186" y="1658322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4907512" y="6199362"/>
            <a:ext cx="4236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SPRÁVNÁ ODPOVĚĎ</a:t>
            </a:r>
            <a:endParaRPr lang="cs-CZ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12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949280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55776" y="832356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Malá vesnice.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8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5912" y="5661248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580393" y="904364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Druh stromu.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01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453706" y="90436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Upištěná dívka.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539552" y="5877272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15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 JE TO VÍSKA?</a:t>
            </a:r>
            <a:endParaRPr lang="cs-CZ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TextovéPole 6">
            <a:hlinkClick r:id="rId2" action="ppaction://hlinksldjump"/>
          </p:cNvPr>
          <p:cNvSpPr txBox="1"/>
          <p:nvPr/>
        </p:nvSpPr>
        <p:spPr>
          <a:xfrm>
            <a:off x="202998" y="588022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HLAVNÍ MENU</a:t>
            </a:r>
            <a:endParaRPr lang="cs-CZ" sz="3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560" y="2132856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85445" y="2560548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Malá vesnice.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4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 JSOU TO P_ŠKOTY?</a:t>
            </a:r>
            <a:endParaRPr lang="cs-CZ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971600" y="1412776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707904" y="1412776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00192" y="1412032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ovéPole 7">
            <a:hlinkClick r:id="rId5" action="ppaction://hlinksldjump"/>
          </p:cNvPr>
          <p:cNvSpPr txBox="1"/>
          <p:nvPr/>
        </p:nvSpPr>
        <p:spPr>
          <a:xfrm>
            <a:off x="5076056" y="6021288"/>
            <a:ext cx="3636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SPRÁVNÁ ODPOVĚĎ</a:t>
            </a:r>
            <a:endParaRPr lang="cs-CZ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532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708470" y="83235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Obuv pro baletky.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Šipka doleva 7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9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>
            <a:hlinkClick r:id="rId2" action="ppaction://hlinksldjump"/>
          </p:cNvPr>
          <p:cNvSpPr/>
          <p:nvPr/>
        </p:nvSpPr>
        <p:spPr>
          <a:xfrm>
            <a:off x="4862157" y="980728"/>
            <a:ext cx="2412268" cy="23042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4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?</a:t>
            </a:r>
            <a:endParaRPr lang="cs-CZ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Obdélník 17">
            <a:hlinkClick r:id="rId3" action="ppaction://hlinksldjump"/>
          </p:cNvPr>
          <p:cNvSpPr/>
          <p:nvPr/>
        </p:nvSpPr>
        <p:spPr>
          <a:xfrm>
            <a:off x="4862157" y="3566414"/>
            <a:ext cx="2412268" cy="23042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4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?</a:t>
            </a:r>
            <a:endParaRPr lang="cs-CZ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Obdélník 18">
            <a:hlinkClick r:id="rId4" action="ppaction://hlinksldjump"/>
          </p:cNvPr>
          <p:cNvSpPr/>
          <p:nvPr/>
        </p:nvSpPr>
        <p:spPr>
          <a:xfrm>
            <a:off x="1961710" y="3566414"/>
            <a:ext cx="2448272" cy="23042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4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?</a:t>
            </a:r>
            <a:endParaRPr lang="cs-CZ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Obdélník 19">
            <a:hlinkClick r:id="rId5" action="ppaction://hlinksldjump"/>
          </p:cNvPr>
          <p:cNvSpPr/>
          <p:nvPr/>
        </p:nvSpPr>
        <p:spPr>
          <a:xfrm>
            <a:off x="1961710" y="980728"/>
            <a:ext cx="2412268" cy="23042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4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?</a:t>
            </a:r>
            <a:endParaRPr lang="cs-CZ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8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758836" y="904364"/>
            <a:ext cx="577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Oblíbené dětské pečivo.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7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90436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Loutka v japonském divadle.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0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5986379"/>
            <a:ext cx="262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HLAVNÍ MENU</a:t>
            </a:r>
            <a:endParaRPr lang="cs-CZ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25415" y="147077"/>
            <a:ext cx="7704856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 JSOU TO PIŠKOTY?</a:t>
            </a:r>
            <a:endParaRPr lang="cs-CZ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93558" y="1726222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727794" y="190769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Obuv pro baletky.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3645024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902852" y="4072716"/>
            <a:ext cx="577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Oblíbené dětské pečivo.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32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6" grpId="0" animBg="1"/>
      <p:bldP spid="7" grpId="0"/>
      <p:bldP spid="9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 JE TO </a:t>
            </a:r>
            <a:r>
              <a:rPr lang="cs-CZ" sz="60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s_LOMĚR</a:t>
            </a:r>
            <a:r>
              <a:rPr lang="cs-CZ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 </a:t>
            </a:r>
            <a:endParaRPr lang="cs-CZ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Obdélník 4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6" name="Obdélník 5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Obdélník 6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TextovéPole 1">
            <a:hlinkClick r:id="rId5" action="ppaction://hlinksldjump"/>
          </p:cNvPr>
          <p:cNvSpPr txBox="1"/>
          <p:nvPr/>
        </p:nvSpPr>
        <p:spPr>
          <a:xfrm>
            <a:off x="5220072" y="594928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SPRÁVNÁ ODPOVĚĎ</a:t>
            </a:r>
            <a:endParaRPr lang="cs-CZ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03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05094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11760" y="732786"/>
            <a:ext cx="6192688" cy="5847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Rozhodčí při zápase v ringu.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58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43744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35843" y="771436"/>
            <a:ext cx="6408712" cy="5847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Přístroj, který nám měří velikost síly.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72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37404" y="586135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Název pro lano při přetahování dvou družstev.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5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 JE TO SILOMĚR? </a:t>
            </a:r>
            <a:endParaRPr lang="cs-CZ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5949280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HLAVNÍ MENU</a:t>
            </a:r>
            <a:endParaRPr lang="cs-CZ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11560" y="1747958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651867" y="2175650"/>
            <a:ext cx="6408712" cy="5847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Přístroj, který nám měří velikost síly.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94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 JE TO V_ŽLE</a:t>
            </a:r>
            <a:endParaRPr lang="cs-CZ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5220072" y="5981753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SPRÁVNÁ ODPOVĚĎ</a:t>
            </a:r>
            <a:endParaRPr lang="cs-CZ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74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8423" y="83235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Sladké pečivo.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3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175</Words>
  <Application>Microsoft Office PowerPoint</Application>
  <PresentationFormat>Předvádění na obrazovce (4:3)</PresentationFormat>
  <Paragraphs>70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56</cp:revision>
  <dcterms:created xsi:type="dcterms:W3CDTF">2012-06-05T18:34:01Z</dcterms:created>
  <dcterms:modified xsi:type="dcterms:W3CDTF">2012-06-18T23:02:25Z</dcterms:modified>
</cp:coreProperties>
</file>