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5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5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45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76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90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22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51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44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56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36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64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464BA-D574-4A1A-A500-5F04AA1897DC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13AB-B0F5-48F0-8B89-8E3417E98E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93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5004048" y="5661248"/>
            <a:ext cx="4032448" cy="10081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832" y="211487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56" y="239406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</a:t>
            </a:r>
            <a:endParaRPr lang="cs-CZ" sz="9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26621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Y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39952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</a:t>
            </a:r>
            <a:endParaRPr lang="cs-CZ" sz="9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436096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</a:t>
            </a:r>
            <a:endParaRPr lang="cs-CZ" sz="9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732240" y="191072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O</a:t>
            </a:r>
            <a:endParaRPr lang="cs-CZ" sz="9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932040" y="1700808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PŘECHODNÉ BYDLO</a:t>
            </a:r>
            <a:endParaRPr lang="cs-CZ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8924" y="5229200"/>
            <a:ext cx="4313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DOBRÉ BYDLO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61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826" y="202610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437736" y="202610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195994" y="20549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88082" y="20549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780170" y="202610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572258" y="20549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364346" y="20549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156434" y="202610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948522" y="20549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740610" y="20549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23786" y="2204864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jméno lišky z pohádky Rudolfa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Těsnohlídka</a:t>
            </a:r>
            <a:endParaRPr lang="cs-CZ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součást dětské opery </a:t>
            </a:r>
            <a:r>
              <a:rPr lang="cs-CZ" sz="3600" dirty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eoše Janáčka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9664" y="78968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543574" y="78968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01832" y="79257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093920" y="79257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886008" y="78968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78096" y="79257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470184" y="79257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262272" y="78968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054360" y="79257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846448" y="79257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89664" y="199985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543574" y="199985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301832" y="200273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093920" y="200273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886008" y="199985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678096" y="200273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470184" y="200273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262272" y="199985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7054360" y="200273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7846448" y="200273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789664" y="329599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1543574" y="329599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301832" y="329888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093920" y="329888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3886008" y="329599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4678096" y="329888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470184" y="329888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6262272" y="3295999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054360" y="329888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7846448" y="3298881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89664" y="452013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1543574" y="452013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2301832" y="452301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3093920" y="452301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3886008" y="452013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4678096" y="452301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470184" y="452301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6262272" y="4520135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7054360" y="452301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7846448" y="4523017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39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89664" y="40178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543574" y="40178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301832" y="404664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093920" y="404664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886008" y="40178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678096" y="404664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470184" y="404664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62272" y="401782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Š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054360" y="404664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846448" y="404664"/>
            <a:ext cx="648072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275856" y="184482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LIŠKA BYSTROUŠKA OD RUDOLFA TĚSNOHLÍDKA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95536" y="4395240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DĚTSKÁ OPERA LYŠKA BYSTROUŠKA OD LEOŠE JANÁČKA </a:t>
            </a:r>
            <a:endParaRPr lang="cs-CZ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9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34002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28528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50026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58038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66050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74062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475928" y="2204864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královské město, uprostřed náměstí stojí Mariánský morový sloup se sousoším</a:t>
            </a:r>
          </a:p>
          <a:p>
            <a:pPr marL="285750" indent="-285750">
              <a:buFontTx/>
              <a:buChar char="-"/>
            </a:pPr>
            <a:r>
              <a:rPr lang="cs-CZ" sz="4000" smtClean="0">
                <a:solidFill>
                  <a:schemeClr val="accent5">
                    <a:lumMod val="50000"/>
                  </a:schemeClr>
                </a:solidFill>
              </a:rPr>
              <a:t>město západně </a:t>
            </a: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od okresního města Hradec Králové</a:t>
            </a:r>
          </a:p>
          <a:p>
            <a:pPr marL="285750" indent="-285750">
              <a:buFontTx/>
              <a:buChar char="-"/>
            </a:pP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bohaté historické centrum</a:t>
            </a:r>
            <a:endParaRPr lang="cs-CZ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0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4002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428528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0026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58038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66050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74062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340024" y="1772816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428528" y="1772816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500264" y="1772816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580384" y="1772816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Ž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660504" y="1772816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740624" y="1772816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340024" y="3284984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428528" y="3284984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500264" y="3284984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580384" y="3284984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Ž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660504" y="3284984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740624" y="3284984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28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4002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</a:p>
        </p:txBody>
      </p:sp>
      <p:sp>
        <p:nvSpPr>
          <p:cNvPr id="3" name="Obdélník 2"/>
          <p:cNvSpPr/>
          <p:nvPr/>
        </p:nvSpPr>
        <p:spPr>
          <a:xfrm>
            <a:off x="2428528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0026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58038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Ž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66050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740624" y="260648"/>
            <a:ext cx="936104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016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403648" y="304706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248376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542184" y="304706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64400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72412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680424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55576" y="1988840"/>
            <a:ext cx="7632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téměř v celé Evropě, kromě Skandinávie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je to listnatý strom 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plody jsou dvounažky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dosahuje výšky 5 - 20 m</a:t>
            </a:r>
            <a:endParaRPr lang="cs-CZ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29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304706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48376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</a:p>
        </p:txBody>
      </p:sp>
      <p:sp>
        <p:nvSpPr>
          <p:cNvPr id="4" name="Obdélník 3"/>
          <p:cNvSpPr/>
          <p:nvPr/>
        </p:nvSpPr>
        <p:spPr>
          <a:xfrm>
            <a:off x="3542184" y="304706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4400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72412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0424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400850" y="1988840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483768" y="1988840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539386" y="1988840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641210" y="1988871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721330" y="1988871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01450" y="1988871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400850" y="3645024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480970" y="3645055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539386" y="3645024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641210" y="3645055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5721330" y="3645055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801450" y="3645055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48376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403648" y="304706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42184" y="304706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4400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Y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2412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04248" y="304737"/>
            <a:ext cx="914400" cy="914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  <a:endParaRPr lang="cs-CZ" sz="7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051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37206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139952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436096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732240" y="191072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7758" y="278092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obydlí, </a:t>
            </a:r>
            <a:r>
              <a:rPr lang="cs-CZ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živobytí</a:t>
            </a:r>
            <a:endParaRPr lang="cs-CZ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říká se: ,,Pálí ho dobré …‘‘</a:t>
            </a:r>
            <a:endParaRPr lang="cs-CZ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7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837206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39952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436096" y="180073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732240" y="191072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547664" y="1988840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837206" y="1988840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139952" y="1988840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436096" y="1988840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732240" y="1999839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557295" y="3861048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2846837" y="3861048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149583" y="3861048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445727" y="3861048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741871" y="3872047"/>
            <a:ext cx="1080120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117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134</Words>
  <Application>Microsoft Office PowerPoint</Application>
  <PresentationFormat>Předvádění na obrazovce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21</cp:revision>
  <dcterms:created xsi:type="dcterms:W3CDTF">2012-05-12T12:37:27Z</dcterms:created>
  <dcterms:modified xsi:type="dcterms:W3CDTF">2012-07-25T10:56:41Z</dcterms:modified>
</cp:coreProperties>
</file>