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8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A17C2-7511-4485-BFCE-76B0991CD28E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24DC5-F441-45D6-A951-957F075F4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36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24DC5-F441-45D6-A951-957F075F400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491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24DC5-F441-45D6-A951-957F075F4005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5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84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24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97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6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76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68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95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85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77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03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98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51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7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2.xml"/><Relationship Id="rId4" Type="http://schemas.openxmlformats.org/officeDocument/2006/relationships/slide" Target="slide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85926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354" y="485926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6292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B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411760" y="586135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Přezdívka pro hubeného chlapce.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8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hlinkClick r:id="rId2" action="ppaction://hlinksldjump"/>
          </p:cNvPr>
          <p:cNvSpPr/>
          <p:nvPr/>
        </p:nvSpPr>
        <p:spPr>
          <a:xfrm>
            <a:off x="395536" y="404664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C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28423" y="429041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Bylina s oddenky.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3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8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/>
                <a:solidFill>
                  <a:schemeClr val="accent3"/>
                </a:solidFill>
              </a:rPr>
              <a:t>CO JE TO SUCHOPÝR?</a:t>
            </a:r>
            <a:endParaRPr lang="cs-CZ" sz="6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Obdélník 2">
            <a:hlinkClick r:id="rId3" action="ppaction://hlinksldjump"/>
          </p:cNvPr>
          <p:cNvSpPr/>
          <p:nvPr/>
        </p:nvSpPr>
        <p:spPr>
          <a:xfrm>
            <a:off x="611560" y="1844824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C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45191" y="1840938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Bylina s oddenky.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ovéPole 6">
            <a:hlinkClick r:id="rId4" action="ppaction://hlinksldjump"/>
          </p:cNvPr>
          <p:cNvSpPr txBox="1"/>
          <p:nvPr/>
        </p:nvSpPr>
        <p:spPr>
          <a:xfrm>
            <a:off x="323528" y="6163272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HLAVNÍ MENU</a:t>
            </a:r>
            <a:endParaRPr lang="cs-CZ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275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/>
                <a:solidFill>
                  <a:schemeClr val="accent3"/>
                </a:solidFill>
              </a:rPr>
              <a:t>CO JE TO L_ŠAJ?</a:t>
            </a:r>
            <a:endParaRPr lang="cs-CZ" sz="6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751353" y="1658322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A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B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87186" y="1658322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C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TextovéPole 6">
            <a:hlinkClick r:id="rId5" action="ppaction://hlinksldjump"/>
          </p:cNvPr>
          <p:cNvSpPr txBox="1"/>
          <p:nvPr/>
        </p:nvSpPr>
        <p:spPr>
          <a:xfrm>
            <a:off x="4907512" y="6165303"/>
            <a:ext cx="4236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SPRÁVNÁ ODPOVĚĎ</a:t>
            </a:r>
            <a:endParaRPr lang="cs-CZ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127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A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45191" y="539969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Velký noční motýl.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949280"/>
            <a:ext cx="1296144" cy="720080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88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B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81" y="904364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Vyrážka na obličeji u úst.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01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C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81" y="476672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Jedovatá houba.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15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/>
                <a:solidFill>
                  <a:schemeClr val="accent3"/>
                </a:solidFill>
              </a:rPr>
              <a:t>CO JE TO LIŠAJ?</a:t>
            </a:r>
            <a:endParaRPr lang="cs-CZ" sz="6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11560" y="1556792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>
                <a:ln/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7" name="TextovéPole 6">
            <a:hlinkClick r:id="rId2" action="ppaction://hlinksldjump"/>
          </p:cNvPr>
          <p:cNvSpPr txBox="1"/>
          <p:nvPr/>
        </p:nvSpPr>
        <p:spPr>
          <a:xfrm>
            <a:off x="202998" y="5880228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HLAVNÍ MENU</a:t>
            </a:r>
            <a:endParaRPr lang="cs-CZ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30445" y="1984484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Velký noční motýl.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4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/>
                <a:solidFill>
                  <a:schemeClr val="accent3"/>
                </a:solidFill>
              </a:rPr>
              <a:t>CO JE TO VL_S?</a:t>
            </a:r>
            <a:endParaRPr lang="cs-CZ" sz="6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971600" y="1412776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A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707904" y="1412776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B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00192" y="1412032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C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8" name="TextovéPole 7">
            <a:hlinkClick r:id="rId5" action="ppaction://hlinksldjump"/>
          </p:cNvPr>
          <p:cNvSpPr txBox="1"/>
          <p:nvPr/>
        </p:nvSpPr>
        <p:spPr>
          <a:xfrm>
            <a:off x="5076056" y="6021288"/>
            <a:ext cx="3636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SPRÁVNÁ ODPOVĚĎ</a:t>
            </a:r>
            <a:endParaRPr lang="cs-CZ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532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A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81" y="476671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Sešrotované auto na vrakovišti.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Šipka doleva 7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9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>
            <a:hlinkClick r:id="rId2" action="ppaction://hlinksldjump"/>
          </p:cNvPr>
          <p:cNvSpPr/>
          <p:nvPr/>
        </p:nvSpPr>
        <p:spPr>
          <a:xfrm>
            <a:off x="4862157" y="980728"/>
            <a:ext cx="2412268" cy="230425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cs-CZ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Obdélník 17">
            <a:hlinkClick r:id="rId3" action="ppaction://hlinksldjump"/>
          </p:cNvPr>
          <p:cNvSpPr/>
          <p:nvPr/>
        </p:nvSpPr>
        <p:spPr>
          <a:xfrm>
            <a:off x="4862157" y="3566414"/>
            <a:ext cx="2412268" cy="230425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cs-CZ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Obdélník 18">
            <a:hlinkClick r:id="rId4" action="ppaction://hlinksldjump"/>
          </p:cNvPr>
          <p:cNvSpPr/>
          <p:nvPr/>
        </p:nvSpPr>
        <p:spPr>
          <a:xfrm>
            <a:off x="1961710" y="3566414"/>
            <a:ext cx="2448272" cy="230425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cs-CZ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Obdélník 19">
            <a:hlinkClick r:id="rId5" action="ppaction://hlinksldjump"/>
          </p:cNvPr>
          <p:cNvSpPr/>
          <p:nvPr/>
        </p:nvSpPr>
        <p:spPr>
          <a:xfrm>
            <a:off x="1979712" y="980728"/>
            <a:ext cx="2412268" cy="230425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cs-CZ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888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76672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B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81" y="476672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Ozdobný pás ve stavebnictví.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7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C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81" y="476672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Vyžehlený vlas.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3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0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>
                <a:ln/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8" name="TextovéPole 7">
            <a:hlinkClick r:id="rId2" action="ppaction://hlinksldjump"/>
          </p:cNvPr>
          <p:cNvSpPr txBox="1"/>
          <p:nvPr/>
        </p:nvSpPr>
        <p:spPr>
          <a:xfrm>
            <a:off x="179512" y="5986379"/>
            <a:ext cx="2628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HLAVNÍ MENU</a:t>
            </a:r>
            <a:endParaRPr lang="cs-CZ" sz="2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81" y="832356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Ozdobný pás ve stavebnictví.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32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/>
                <a:solidFill>
                  <a:schemeClr val="accent3"/>
                </a:solidFill>
              </a:rPr>
              <a:t>CO JE TO SP_TIHNĚV? </a:t>
            </a:r>
            <a:endParaRPr lang="cs-CZ" sz="6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Obdélník 4">
            <a:hlinkClick r:id="rId2" action="ppaction://hlinksldjump"/>
          </p:cNvPr>
          <p:cNvSpPr/>
          <p:nvPr/>
        </p:nvSpPr>
        <p:spPr>
          <a:xfrm>
            <a:off x="755576" y="1628800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>
                <a:ln/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6" name="Obdélník 5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B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Obdélník 6">
            <a:hlinkClick r:id="rId4" action="ppaction://hlinksldjump"/>
          </p:cNvPr>
          <p:cNvSpPr/>
          <p:nvPr/>
        </p:nvSpPr>
        <p:spPr>
          <a:xfrm>
            <a:off x="6372200" y="1628800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C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2" name="TextovéPole 1">
            <a:hlinkClick r:id="rId5" action="ppaction://hlinksldjump"/>
          </p:cNvPr>
          <p:cNvSpPr txBox="1"/>
          <p:nvPr/>
        </p:nvSpPr>
        <p:spPr>
          <a:xfrm>
            <a:off x="5220072" y="594928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SPRÁVNÁ ODPOVĚĎ</a:t>
            </a:r>
            <a:endParaRPr lang="cs-CZ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032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32656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A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55776" y="514127"/>
            <a:ext cx="6192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Obec na Moravě, ležící na slepém rameni řeky Moravy.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58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43744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B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411760" y="343743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Chlapecké jméno.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72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C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27784" y="404664"/>
            <a:ext cx="61926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accent3">
                    <a:lumMod val="50000"/>
                  </a:schemeClr>
                </a:solidFill>
              </a:rPr>
              <a:t>Český kníže z rodu Přemyslovců, syn českého panovníka Bořivoje a jeho ženy Ludmily.</a:t>
            </a:r>
            <a:endParaRPr lang="cs-CZ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7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/>
                <a:solidFill>
                  <a:schemeClr val="accent3"/>
                </a:solidFill>
              </a:rPr>
              <a:t>CO JE TO SPYTIHNĚV? </a:t>
            </a:r>
            <a:endParaRPr lang="cs-CZ" sz="6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8" name="TextovéPole 7">
            <a:hlinkClick r:id="rId2" action="ppaction://hlinksldjump"/>
          </p:cNvPr>
          <p:cNvSpPr txBox="1"/>
          <p:nvPr/>
        </p:nvSpPr>
        <p:spPr>
          <a:xfrm>
            <a:off x="179512" y="5949280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HLAVNÍ MENU</a:t>
            </a:r>
            <a:endParaRPr lang="cs-CZ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5" y="1409874"/>
            <a:ext cx="1842065" cy="10830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A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652401" y="1415678"/>
            <a:ext cx="6336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Obec na Moravě, ležící na slepém rameni řeky Moravy.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7052" y="2838853"/>
            <a:ext cx="1842065" cy="10830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B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52401" y="2812779"/>
            <a:ext cx="6557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Chlapecké jméno.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95535" y="4221088"/>
            <a:ext cx="1859841" cy="10830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C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652401" y="4194954"/>
            <a:ext cx="62419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accent3">
                    <a:lumMod val="50000"/>
                  </a:schemeClr>
                </a:solidFill>
              </a:rPr>
              <a:t>Český kníže z rodu Přemyslovců, syn českého panovníka Bořivoje a jeho ženy Ludmily.</a:t>
            </a:r>
            <a:endParaRPr lang="cs-CZ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94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6" grpId="0" animBg="1"/>
      <p:bldP spid="7" grpId="0"/>
      <p:bldP spid="9" grpId="0" animBg="1"/>
      <p:bldP spid="10" grpId="0"/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/>
                <a:solidFill>
                  <a:schemeClr val="accent3"/>
                </a:solidFill>
              </a:rPr>
              <a:t>CO JE TO SUCHOP_R?</a:t>
            </a:r>
            <a:endParaRPr lang="cs-CZ" sz="6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755576" y="1628800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A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B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72200" y="1628800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C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TextovéPole 6">
            <a:hlinkClick r:id="rId5" action="ppaction://hlinksldjump"/>
          </p:cNvPr>
          <p:cNvSpPr txBox="1"/>
          <p:nvPr/>
        </p:nvSpPr>
        <p:spPr>
          <a:xfrm>
            <a:off x="5220072" y="5981753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SPRÁVNÁ ODPOVĚĎ</a:t>
            </a:r>
            <a:endParaRPr lang="cs-CZ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746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/>
                <a:solidFill>
                  <a:schemeClr val="accent3"/>
                </a:solidFill>
              </a:rPr>
              <a:t>A</a:t>
            </a:r>
            <a:endParaRPr lang="cs-CZ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28423" y="429041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Sušička pýru v zemědělství.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3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198</Words>
  <Application>Microsoft Office PowerPoint</Application>
  <PresentationFormat>Předvádění na obrazovce (4:3)</PresentationFormat>
  <Paragraphs>69</Paragraphs>
  <Slides>22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42</cp:revision>
  <dcterms:created xsi:type="dcterms:W3CDTF">2012-06-05T18:34:01Z</dcterms:created>
  <dcterms:modified xsi:type="dcterms:W3CDTF">2012-06-18T23:05:47Z</dcterms:modified>
</cp:coreProperties>
</file>