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5926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354" y="485926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9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11760" y="586135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Přezdívka pro hubeného chlapce.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42904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Bylina s oddenky.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SUCHOPÝR?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>
            <a:hlinkClick r:id="rId3" action="ppaction://hlinksldjump"/>
          </p:cNvPr>
          <p:cNvSpPr/>
          <p:nvPr/>
        </p:nvSpPr>
        <p:spPr>
          <a:xfrm>
            <a:off x="611560" y="184482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45191" y="184093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Bylina s oddenky.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>
            <a:hlinkClick r:id="rId4" action="ppaction://hlinksldjump"/>
          </p:cNvPr>
          <p:cNvSpPr txBox="1"/>
          <p:nvPr/>
        </p:nvSpPr>
        <p:spPr>
          <a:xfrm>
            <a:off x="323528" y="61632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HLAVNÍ MENU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L_ŠAJ?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1353" y="165832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4907512" y="6165303"/>
            <a:ext cx="4236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5191" y="539969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Velký noční motýl.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949280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Vyrážka na obličeji u úst.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81" y="4766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Jedovatá houba.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LIŠAJ?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55679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>
                <a:ln/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202998" y="58802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HLAVNÍ MENU</a:t>
            </a:r>
            <a:endParaRPr lang="cs-CZ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30445" y="198448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Velký noční motýl.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VL_S?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5076056" y="6021288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Sešrotované auto na vrakovišti.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79712" y="980728"/>
            <a:ext cx="2412268" cy="2304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Ozdobný pás ve stavebnictví.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Vyžehlený vlas.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>
                <a:ln/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86379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HLAVNÍ MENU</a:t>
            </a:r>
            <a:endParaRPr lang="cs-CZ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81" y="83235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Ozdobný pás ve stavebnictví.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SP_TIHNĚV? 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>
                <a:ln/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5220072" y="59492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14127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Obec na Moravě, ležící na slepém rameni řeky Moravy.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11760" y="34374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Chlapecké jméno.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404664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Český kníže z rodu Přemyslovců, syn českého panovníka Bořivoje a jeho ženy Ludmily.</a:t>
            </a:r>
            <a:endParaRPr lang="cs-CZ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SPYTIHNĚV? 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HLAVNÍ MENU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5" y="1409874"/>
            <a:ext cx="1842065" cy="10830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52401" y="141567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Obec na Moravě, ležící na slepém rameni řeky Moravy.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7052" y="2838853"/>
            <a:ext cx="1842065" cy="10830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52401" y="2812779"/>
            <a:ext cx="6557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Chlapecké jméno.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5" y="4221088"/>
            <a:ext cx="1859841" cy="10830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52401" y="4194954"/>
            <a:ext cx="62419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Český kníže z rodu Přemyslovců, syn českého panovníka Bořivoje a jeho ženy Ludmily.</a:t>
            </a:r>
            <a:endParaRPr lang="cs-CZ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6" grpId="0" animBg="1"/>
      <p:bldP spid="7" grpId="0"/>
      <p:bldP spid="9" grpId="0" animBg="1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/>
                <a:solidFill>
                  <a:schemeClr val="accent3"/>
                </a:solidFill>
              </a:rPr>
              <a:t>CO JE TO SUCHOP_R?</a:t>
            </a:r>
            <a:endParaRPr lang="cs-CZ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B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C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5220072" y="598175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/>
                <a:solidFill>
                  <a:schemeClr val="accent3"/>
                </a:solidFill>
              </a:rPr>
              <a:t>A</a:t>
            </a:r>
            <a:endParaRPr lang="cs-CZ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42904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Sušička pýru v zemědělství.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198</Words>
  <Application>Microsoft Office PowerPoint</Application>
  <PresentationFormat>Předvádění na obrazovce (4:3)</PresentationFormat>
  <Paragraphs>69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42</cp:revision>
  <dcterms:created xsi:type="dcterms:W3CDTF">2012-06-05T18:34:01Z</dcterms:created>
  <dcterms:modified xsi:type="dcterms:W3CDTF">2012-06-18T23:05:47Z</dcterms:modified>
</cp:coreProperties>
</file>