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61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84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57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51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05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84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22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03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57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9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C2572-ADFC-4140-BC75-071275328CDE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52EB4-3B33-4325-9590-73DAE861B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0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9690"/>
            <a:ext cx="4505325" cy="605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2088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8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004476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191833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452748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76884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901020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125156" y="27155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Ě</a:t>
            </a:r>
          </a:p>
        </p:txBody>
      </p:sp>
    </p:spTree>
    <p:extLst>
      <p:ext uri="{BB962C8B-B14F-4D97-AF65-F5344CB8AC3E}">
        <p14:creationId xmlns:p14="http://schemas.microsoft.com/office/powerpoint/2010/main" val="105324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987824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716016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444208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47863" y="270892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zdobený vodorovný pás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prkénko k sestavování parketové podlahy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47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987824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716016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444208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187624" y="2564904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987824" y="2564904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16016" y="2564904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444208" y="2564904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187624" y="4509120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987824" y="4509120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716016" y="4509120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444208" y="4509120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27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V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987824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716016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444208" y="504083"/>
            <a:ext cx="14401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495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7584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11760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95936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52120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308304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39552" y="2996952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tředně velký pták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široce rozšířený na velkém území Eurasie, v Indonésii, Austrálii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a severní Africe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lesklé černé peří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bílý zašpičatělý zobák a čelní štítek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4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411760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95936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652120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308304" y="42942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27584" y="242088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411760" y="242088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95936" y="242088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652120" y="242088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308304" y="242088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27584" y="4437112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411760" y="4437112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995936" y="4437112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652120" y="4437112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308304" y="4437112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595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9188" y="404664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endParaRPr lang="cs-CZ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413364" y="404664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97540" y="404664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653724" y="404664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endParaRPr lang="cs-CZ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309908" y="404664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</a:t>
            </a:r>
            <a:endParaRPr lang="cs-CZ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056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88640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763688" y="188641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584046" y="188639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419872" y="188638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223258" y="188637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76056" y="18863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940152" y="188641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04248" y="19705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668344" y="19705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427825" y="2708920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lidově se označuje jako kůrovec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druh hmyzu z čeledi kůrovci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válcovité, černohnědě zbarvené tělo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 lesnického pohledu považován za škůdce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vyskytuje se v Evropě, Asii</a:t>
            </a:r>
            <a:endParaRPr lang="cs-CZ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8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88640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584046" y="188639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419872" y="188638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223258" y="188637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76056" y="18863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940152" y="188641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04248" y="19705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668344" y="19705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899592" y="1844824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584046" y="1853240"/>
            <a:ext cx="720080" cy="861286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223258" y="1844821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076056" y="1844820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940152" y="1844825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804248" y="1853240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668344" y="1853240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899592" y="3501008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2584046" y="3501007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223258" y="3501005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076056" y="3501004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5940152" y="3501009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6804248" y="3509424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668344" y="3509424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899592" y="5157192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584046" y="5157191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4223258" y="5157189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5076056" y="5157188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6804248" y="5165608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7668344" y="5165608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1763688" y="214701"/>
            <a:ext cx="720080" cy="875567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Ý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1763688" y="1844820"/>
            <a:ext cx="720080" cy="901627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Ý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3419872" y="1844820"/>
            <a:ext cx="720080" cy="875564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1773141" y="3535484"/>
            <a:ext cx="720080" cy="875567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Ý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3419872" y="3509424"/>
            <a:ext cx="720080" cy="875564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1773141" y="5157189"/>
            <a:ext cx="720080" cy="910044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Ý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3431526" y="5183501"/>
            <a:ext cx="720080" cy="912528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940152" y="5183501"/>
            <a:ext cx="720080" cy="875567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968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332656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29125" y="332651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Ý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40030" y="332655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75856" y="332654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079242" y="332653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32040" y="332652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796136" y="332657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660232" y="341072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524328" y="341072"/>
            <a:ext cx="720080" cy="927689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629125" y="341072"/>
            <a:ext cx="720080" cy="875561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Ý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275856" y="341072"/>
            <a:ext cx="720080" cy="875564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796136" y="341072"/>
            <a:ext cx="720080" cy="875567"/>
          </a:xfrm>
          <a:prstGeom prst="rect">
            <a:avLst/>
          </a:prstGeom>
        </p:spPr>
        <p:style>
          <a:lnRef idx="2">
            <a:schemeClr val="dk1"/>
          </a:lnRef>
          <a:fillRef idx="1002">
            <a:schemeClr val="dk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</a:t>
            </a:r>
            <a:endParaRPr lang="cs-CZ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797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086949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347864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72000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96136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020272" y="27155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43508" y="2427258"/>
            <a:ext cx="8856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město ležící v severozápadní části Jihočeského kraje</a:t>
            </a: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leží na řece Volyňce</a:t>
            </a: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bohaté historické jádro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29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99592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086949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347864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572000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796136" y="26064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020272" y="271558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98371" y="177281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085728" y="177281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346643" y="177281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570779" y="177281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794915" y="177281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7019051" y="178372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897239" y="321297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084596" y="321297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345511" y="321297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569647" y="321297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793783" y="321297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017919" y="3223886"/>
            <a:ext cx="108012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Ě</a:t>
            </a:r>
          </a:p>
        </p:txBody>
      </p:sp>
    </p:spTree>
    <p:extLst>
      <p:ext uri="{BB962C8B-B14F-4D97-AF65-F5344CB8AC3E}">
        <p14:creationId xmlns:p14="http://schemas.microsoft.com/office/powerpoint/2010/main" val="378737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130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12</cp:revision>
  <dcterms:created xsi:type="dcterms:W3CDTF">2012-05-12T17:56:02Z</dcterms:created>
  <dcterms:modified xsi:type="dcterms:W3CDTF">2012-06-26T20:08:18Z</dcterms:modified>
</cp:coreProperties>
</file>