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24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13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64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970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73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28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83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73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16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60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50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2A0C4-EDA5-4FEE-BF1F-8EEA3DC4E4A0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65499-94D9-4080-B512-8A3FD75D54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43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9923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199" y="421380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139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43808" y="476672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</a:t>
            </a:r>
            <a:endParaRPr lang="cs-CZ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39952" y="476672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436096" y="476672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cs-CZ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807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943945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888433" y="25217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816153" y="249315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752257" y="25217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4688361" y="25217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624465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560569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7496673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621575" y="2577971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město ve východních Čechách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má 10 231 obyvatel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narodil se zde Bedřich Smetana</a:t>
            </a:r>
            <a:endParaRPr lang="cs-CZ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67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43945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888433" y="25217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</a:t>
            </a:r>
            <a:endParaRPr lang="cs-CZ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816153" y="249315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752257" y="25217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88361" y="25217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624465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560569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496673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970131" y="2005550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914619" y="1988840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</a:t>
            </a:r>
            <a:endParaRPr lang="cs-CZ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842339" y="1985984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3778443" y="1988840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4714547" y="1988840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650651" y="2005550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</a:t>
            </a:r>
            <a:endParaRPr lang="cs-CZ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586755" y="2005550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7522859" y="2005550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970131" y="3717032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1914619" y="3700322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2842339" y="3697466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778443" y="3700322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4714547" y="3700322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5650651" y="3717032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</a:t>
            </a:r>
            <a:endParaRPr lang="cs-CZ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6586755" y="3717032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7522859" y="3717032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</a:t>
            </a:r>
            <a:endParaRPr lang="cs-CZ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980084" y="5301208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1924572" y="5284498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2852292" y="5281642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</a:t>
            </a:r>
            <a:endParaRPr lang="cs-CZ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3788396" y="5284498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4724500" y="5284498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6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5660604" y="5281642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</a:t>
            </a:r>
            <a:endParaRPr lang="cs-CZ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6596708" y="5301208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7532812" y="5301208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</a:t>
            </a:r>
            <a:endParaRPr lang="cs-CZ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50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43945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</a:t>
            </a:r>
            <a:endParaRPr lang="cs-CZ" sz="7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888433" y="25217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</a:t>
            </a:r>
            <a:endParaRPr lang="cs-CZ" sz="7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816153" y="249315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</a:t>
            </a:r>
            <a:endParaRPr lang="cs-CZ" sz="7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752257" y="226983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</a:t>
            </a:r>
            <a:endParaRPr lang="cs-CZ" sz="7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88361" y="25217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</a:t>
            </a:r>
            <a:endParaRPr lang="cs-CZ" sz="7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624465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Y</a:t>
            </a:r>
            <a:endParaRPr lang="cs-CZ" sz="7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560569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Š</a:t>
            </a:r>
            <a:endParaRPr lang="cs-CZ" sz="7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496673" y="268881"/>
            <a:ext cx="792088" cy="10801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</a:t>
            </a:r>
            <a:endParaRPr lang="cs-CZ" sz="7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16153" y="2494637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ZÁMEK LITOMYŠL</a:t>
            </a:r>
            <a:endParaRPr lang="cs-CZ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55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1547664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43808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139952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5436096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736312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587896" y="2204864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to vyjmenované slovo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to vodní nádrž na řece Vltavě v okrese Příbram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je to také zřícenina hradu u Lovosic</a:t>
            </a:r>
          </a:p>
          <a:p>
            <a:pPr marL="285750" indent="-285750">
              <a:buFontTx/>
              <a:buChar char="-"/>
            </a:pPr>
            <a:endParaRPr lang="cs-CZ" sz="36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395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7664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843808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39952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436096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736312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547664" y="22768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2843808" y="22768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6736312" y="22768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1515643" y="4149080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6704291" y="4149080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5436096" y="22768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Ý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4139952" y="4166414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5436096" y="4149080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Ý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2843808" y="4149080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4170397" y="22768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87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17" grpId="0" animBg="1"/>
      <p:bldP spid="18" grpId="0" animBg="1"/>
      <p:bldP spid="21" grpId="0" animBg="1"/>
      <p:bldP spid="22" grpId="0" animBg="1"/>
      <p:bldP spid="26" grpId="0" animBg="1"/>
      <p:bldP spid="29" grpId="0" animBg="1"/>
      <p:bldP spid="32" grpId="0" animBg="1"/>
      <p:bldP spid="34" grpId="0" animBg="1"/>
      <p:bldP spid="35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843808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39952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436096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Ý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736312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7664" y="476672"/>
            <a:ext cx="1080120" cy="129614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</a:t>
            </a:r>
            <a:endParaRPr lang="cs-CZ" sz="9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05189" y="2683707"/>
            <a:ext cx="3991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VODNÍ NÁDRŽ KAMÝK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54860" y="3356992"/>
            <a:ext cx="36926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ZŘÍCENINA HRADU KAMÝK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57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7664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843808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39952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436096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736312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1560" y="2564904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3">
                    <a:lumMod val="50000"/>
                  </a:schemeClr>
                </a:solidFill>
              </a:rPr>
              <a:t>mořský živočich s měkkým  válcovitým protáhlým tělem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3">
                    <a:lumMod val="50000"/>
                  </a:schemeClr>
                </a:solidFill>
              </a:rPr>
              <a:t>lidově se nazývá ,,mořská okurka‘‘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3">
                    <a:lumMod val="50000"/>
                  </a:schemeClr>
                </a:solidFill>
              </a:rPr>
              <a:t>živí se menšími vodními živočichy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4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7664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843808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U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39952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436096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736312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547664" y="2204864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843808" y="2204864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U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139952" y="2204864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402025" y="2204864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Ý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736312" y="2204864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547664" y="4005064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843808" y="4005064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U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139952" y="4005064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436096" y="4005064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Ý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736312" y="4005064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45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7664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</a:t>
            </a:r>
          </a:p>
        </p:txBody>
      </p:sp>
      <p:sp>
        <p:nvSpPr>
          <p:cNvPr id="3" name="Obdélník 2"/>
          <p:cNvSpPr/>
          <p:nvPr/>
        </p:nvSpPr>
        <p:spPr>
          <a:xfrm>
            <a:off x="2843808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U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39952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436096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Ý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736312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Š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800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843808" y="476672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39952" y="476672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436096" y="476672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21579" y="2276872"/>
            <a:ext cx="76328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výběžek pevniny do moře či oceánu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tx2">
                    <a:lumMod val="50000"/>
                  </a:schemeClr>
                </a:solidFill>
              </a:rPr>
              <a:t>obvykle bývá ze tří stran obklopen vodou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4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43808" y="476672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39952" y="476672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</a:p>
        </p:txBody>
      </p:sp>
      <p:sp>
        <p:nvSpPr>
          <p:cNvPr id="4" name="Obdélník 3"/>
          <p:cNvSpPr/>
          <p:nvPr/>
        </p:nvSpPr>
        <p:spPr>
          <a:xfrm>
            <a:off x="5436096" y="476672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843808" y="2492896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139952" y="2492896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</a:p>
        </p:txBody>
      </p:sp>
      <p:sp>
        <p:nvSpPr>
          <p:cNvPr id="7" name="Obdélník 6"/>
          <p:cNvSpPr/>
          <p:nvPr/>
        </p:nvSpPr>
        <p:spPr>
          <a:xfrm>
            <a:off x="5436096" y="2492896"/>
            <a:ext cx="1080120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endParaRPr lang="cs-CZ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643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120</Words>
  <Application>Microsoft Office PowerPoint</Application>
  <PresentationFormat>Předvádění na obrazovce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28</cp:revision>
  <dcterms:created xsi:type="dcterms:W3CDTF">2012-05-12T10:06:50Z</dcterms:created>
  <dcterms:modified xsi:type="dcterms:W3CDTF">2012-06-18T21:52:57Z</dcterms:modified>
</cp:coreProperties>
</file>