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52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97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91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05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41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91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86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63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2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54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895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B5D61-9B9B-4C26-8E85-2465CDFCA6E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AD75-62F1-4C70-9767-C669243E8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50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67" y="476672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65940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3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852480"/>
              </p:ext>
            </p:extLst>
          </p:nvPr>
        </p:nvGraphicFramePr>
        <p:xfrm>
          <a:off x="251520" y="260648"/>
          <a:ext cx="6336702" cy="453650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04078"/>
                <a:gridCol w="704078"/>
                <a:gridCol w="704078"/>
                <a:gridCol w="704078"/>
                <a:gridCol w="704078"/>
                <a:gridCol w="704078"/>
                <a:gridCol w="704078"/>
                <a:gridCol w="704078"/>
                <a:gridCol w="704078"/>
              </a:tblGrid>
              <a:tr h="52184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039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716960" y="260647"/>
            <a:ext cx="23042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byčej</a:t>
            </a:r>
          </a:p>
          <a:p>
            <a:r>
              <a:rPr lang="cs-CZ" sz="2000" i="1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ystrý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dobytek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býk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býlí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kobyla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Přibyslav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byt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nábytek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nabít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dobít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kobyla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bytná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mobil</a:t>
            </a:r>
          </a:p>
          <a:p>
            <a:endParaRPr lang="cs-CZ" sz="2000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7164" y="4969628"/>
            <a:ext cx="84969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 smtClean="0">
                <a:solidFill>
                  <a:schemeClr val="accent2">
                    <a:lumMod val="50000"/>
                  </a:schemeClr>
                </a:solidFill>
              </a:rPr>
              <a:t>OSMISMĚRKA (B) </a:t>
            </a:r>
            <a:r>
              <a:rPr lang="cs-CZ" sz="4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2">
                    <a:lumMod val="50000"/>
                  </a:schemeClr>
                </a:solidFill>
              </a:rPr>
              <a:t>(lidové rčení)</a:t>
            </a:r>
          </a:p>
          <a:p>
            <a:r>
              <a:rPr lang="cs-CZ" sz="2800" i="1" dirty="0" smtClean="0">
                <a:solidFill>
                  <a:schemeClr val="accent2">
                    <a:lumMod val="50000"/>
                  </a:schemeClr>
                </a:solidFill>
              </a:rPr>
              <a:t>tajenka: </a:t>
            </a:r>
            <a:r>
              <a:rPr lang="cs-CZ" sz="3200" i="1" dirty="0" smtClean="0">
                <a:solidFill>
                  <a:schemeClr val="accent2">
                    <a:lumMod val="50000"/>
                  </a:schemeClr>
                </a:solidFill>
              </a:rPr>
              <a:t>_ _ _ </a:t>
            </a:r>
            <a:r>
              <a:rPr lang="cs-CZ" sz="3200" i="1" smtClean="0">
                <a:solidFill>
                  <a:schemeClr val="accent2">
                    <a:lumMod val="50000"/>
                  </a:schemeClr>
                </a:solidFill>
              </a:rPr>
              <a:t>_ </a:t>
            </a:r>
            <a:r>
              <a:rPr lang="cs-CZ" sz="3200" i="1" smtClean="0">
                <a:solidFill>
                  <a:schemeClr val="accent2">
                    <a:lumMod val="50000"/>
                  </a:schemeClr>
                </a:solidFill>
              </a:rPr>
              <a:t>   _ </a:t>
            </a:r>
            <a:r>
              <a:rPr lang="cs-CZ" sz="3200" i="1" smtClean="0">
                <a:solidFill>
                  <a:schemeClr val="accent2">
                    <a:lumMod val="50000"/>
                  </a:schemeClr>
                </a:solidFill>
              </a:rPr>
              <a:t>_ </a:t>
            </a:r>
            <a:r>
              <a:rPr lang="cs-CZ" sz="3200" i="1" smtClean="0">
                <a:solidFill>
                  <a:schemeClr val="accent2">
                    <a:lumMod val="50000"/>
                  </a:schemeClr>
                </a:solidFill>
              </a:rPr>
              <a:t>_    </a:t>
            </a:r>
            <a:r>
              <a:rPr lang="cs-CZ" sz="3200" i="1" dirty="0" smtClean="0">
                <a:solidFill>
                  <a:schemeClr val="accent2">
                    <a:lumMod val="50000"/>
                  </a:schemeClr>
                </a:solidFill>
              </a:rPr>
              <a:t>_ _ _ </a:t>
            </a:r>
            <a:r>
              <a:rPr lang="cs-CZ" sz="3200" i="1" smtClean="0">
                <a:solidFill>
                  <a:schemeClr val="accent2">
                    <a:lumMod val="50000"/>
                  </a:schemeClr>
                </a:solidFill>
              </a:rPr>
              <a:t>_ </a:t>
            </a:r>
            <a:r>
              <a:rPr lang="cs-CZ" sz="3200" i="1" smtClean="0">
                <a:solidFill>
                  <a:schemeClr val="accent2">
                    <a:lumMod val="50000"/>
                  </a:schemeClr>
                </a:solidFill>
              </a:rPr>
              <a:t>_,  </a:t>
            </a:r>
            <a:r>
              <a:rPr lang="cs-CZ" sz="3200" i="1" dirty="0" smtClean="0">
                <a:solidFill>
                  <a:schemeClr val="accent2">
                    <a:lumMod val="50000"/>
                  </a:schemeClr>
                </a:solidFill>
              </a:rPr>
              <a:t>_ _ </a:t>
            </a:r>
            <a:r>
              <a:rPr lang="cs-CZ" sz="3200" i="1" smtClean="0">
                <a:solidFill>
                  <a:schemeClr val="accent2">
                    <a:lumMod val="50000"/>
                  </a:schemeClr>
                </a:solidFill>
              </a:rPr>
              <a:t>_ </a:t>
            </a:r>
            <a:r>
              <a:rPr lang="cs-CZ" sz="3200" i="1" smtClean="0">
                <a:solidFill>
                  <a:schemeClr val="accent2">
                    <a:lumMod val="50000"/>
                  </a:schemeClr>
                </a:solidFill>
              </a:rPr>
              <a:t>_   </a:t>
            </a:r>
          </a:p>
          <a:p>
            <a:r>
              <a:rPr lang="cs-CZ" sz="3200" i="1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i="1" dirty="0" smtClean="0">
                <a:solidFill>
                  <a:schemeClr val="accent2">
                    <a:lumMod val="50000"/>
                  </a:schemeClr>
                </a:solidFill>
              </a:rPr>
              <a:t>_ _ _ _ _ _ á.</a:t>
            </a:r>
            <a:endParaRPr lang="cs-CZ" sz="32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69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77164" y="496962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 smtClean="0">
                <a:solidFill>
                  <a:schemeClr val="accent2">
                    <a:lumMod val="50000"/>
                  </a:schemeClr>
                </a:solidFill>
              </a:rPr>
              <a:t>OSMISMĚRKA (B) </a:t>
            </a:r>
            <a:r>
              <a:rPr lang="cs-CZ" sz="4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i="1" dirty="0" smtClean="0">
                <a:solidFill>
                  <a:schemeClr val="accent2">
                    <a:lumMod val="50000"/>
                  </a:schemeClr>
                </a:solidFill>
              </a:rPr>
              <a:t>(lidové rčení)</a:t>
            </a:r>
          </a:p>
          <a:p>
            <a:r>
              <a:rPr lang="cs-CZ" sz="2800" i="1" dirty="0" smtClean="0">
                <a:solidFill>
                  <a:schemeClr val="accent2">
                    <a:lumMod val="50000"/>
                  </a:schemeClr>
                </a:solidFill>
              </a:rPr>
              <a:t>tajenka: Když dne ubývá, noci přibýv</a:t>
            </a:r>
            <a:r>
              <a:rPr lang="cs-CZ" sz="3200" i="1" dirty="0" smtClean="0">
                <a:solidFill>
                  <a:schemeClr val="accent2">
                    <a:lumMod val="50000"/>
                  </a:schemeClr>
                </a:solidFill>
              </a:rPr>
              <a:t>á.</a:t>
            </a:r>
            <a:endParaRPr lang="cs-CZ" sz="32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33674"/>
              </p:ext>
            </p:extLst>
          </p:nvPr>
        </p:nvGraphicFramePr>
        <p:xfrm>
          <a:off x="251520" y="260648"/>
          <a:ext cx="6336702" cy="453650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04078"/>
                <a:gridCol w="704078"/>
                <a:gridCol w="704078"/>
                <a:gridCol w="704078"/>
                <a:gridCol w="704078"/>
                <a:gridCol w="704078"/>
                <a:gridCol w="704078"/>
                <a:gridCol w="704078"/>
                <a:gridCol w="704078"/>
              </a:tblGrid>
              <a:tr h="52184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039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17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716960" y="260647"/>
            <a:ext cx="23042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byčej</a:t>
            </a:r>
          </a:p>
          <a:p>
            <a:r>
              <a:rPr lang="cs-CZ" sz="2000" i="1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ystrý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dobytek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býk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býlí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kobyla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Přibyslav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byt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nábytek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nabít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dobít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kobyla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bytná</a:t>
            </a:r>
          </a:p>
          <a:p>
            <a:r>
              <a:rPr lang="cs-CZ" sz="2000" i="1" dirty="0" smtClean="0">
                <a:solidFill>
                  <a:schemeClr val="accent2">
                    <a:lumMod val="50000"/>
                  </a:schemeClr>
                </a:solidFill>
              </a:rPr>
              <a:t>mobil</a:t>
            </a:r>
          </a:p>
          <a:p>
            <a:endParaRPr lang="cs-CZ" sz="2000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377164" y="476672"/>
            <a:ext cx="45548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113134" y="980728"/>
            <a:ext cx="227743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611560" y="980728"/>
            <a:ext cx="0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526476" y="332656"/>
            <a:ext cx="0" cy="24400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835696" y="4581128"/>
            <a:ext cx="38164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6246556" y="2615137"/>
            <a:ext cx="0" cy="19577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1979712" y="1412776"/>
            <a:ext cx="0" cy="26642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1295636" y="2744924"/>
            <a:ext cx="0" cy="18362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1295636" y="476672"/>
            <a:ext cx="3492388" cy="22682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662986" y="980728"/>
            <a:ext cx="0" cy="2232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4788024" y="476672"/>
            <a:ext cx="0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3374682" y="2736687"/>
            <a:ext cx="0" cy="18362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6246556" y="476672"/>
            <a:ext cx="0" cy="18722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377164" y="2340643"/>
            <a:ext cx="17465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20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260</Words>
  <Application>Microsoft Office PowerPoint</Application>
  <PresentationFormat>Předvádění na obrazovce (4:3)</PresentationFormat>
  <Paragraphs>213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12</cp:revision>
  <dcterms:created xsi:type="dcterms:W3CDTF">2012-05-20T14:30:37Z</dcterms:created>
  <dcterms:modified xsi:type="dcterms:W3CDTF">2012-06-18T23:10:28Z</dcterms:modified>
</cp:coreProperties>
</file>