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10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95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52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36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42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81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16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78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7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87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AE786-2099-4887-A30C-1B6199A83914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AF6C-9858-40FC-9B32-8162B5B6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81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23" y="359443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9443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42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55241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51720" y="476672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9872" y="476672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875909" y="476672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596336" y="476672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Š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28184" y="476672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40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7624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876128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947864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027984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18011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6023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34035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90139" y="2492896"/>
            <a:ext cx="82809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savec z řádu letounů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křídla mají vyvinutá z předních končetin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živí se hmyzem, krví, malými savci jako je žába či ryba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37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7624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876128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47864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027984" y="16868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18011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6023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340352" y="16889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87624" y="19168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876128" y="19166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947864" y="19166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027984" y="19166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180112" y="19168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260232" y="19168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Ý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7340352" y="19168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87624" y="37170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1876128" y="37168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947864" y="37168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027984" y="3716823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80112" y="37170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260232" y="37170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Ý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7340352" y="3717032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787624" y="537321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1876128" y="537300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2947864" y="537300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027984" y="5373007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180112" y="537321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260232" y="537321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Ý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7340352" y="5373216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7552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40024" y="404664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28528" y="404455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00264" y="404455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180384" y="404455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332512" y="404664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412632" y="404664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Ý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492752" y="404664"/>
            <a:ext cx="936104" cy="12241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R</a:t>
            </a:r>
            <a:endParaRPr lang="cs-CZ" sz="8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15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6094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0543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13315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69254" y="332865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005358" y="3326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94146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877566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83568" y="2478602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jméno obce, pochází z 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</a:rPr>
              <a:t>nářečného</a:t>
            </a: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,,</a:t>
            </a:r>
            <a:r>
              <a:rPr lang="cs-CZ" sz="2800" dirty="0" err="1" smtClean="0">
                <a:solidFill>
                  <a:schemeClr val="accent2">
                    <a:lumMod val="50000"/>
                  </a:schemeClr>
                </a:solidFill>
              </a:rPr>
              <a:t>chrapat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‘‘ (tlouci, bouchat)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podle pověsti se zde narodil král Ječmínek</a:t>
            </a:r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03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26094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20543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13315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</a:p>
        </p:txBody>
      </p:sp>
      <p:sp>
        <p:nvSpPr>
          <p:cNvPr id="8" name="Obdélník 7"/>
          <p:cNvSpPr/>
          <p:nvPr/>
        </p:nvSpPr>
        <p:spPr>
          <a:xfrm>
            <a:off x="4069254" y="332865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005358" y="3326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94146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877566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260942" y="18448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205430" y="18448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133150" y="18448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069254" y="1839233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005358" y="18390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941462" y="18448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877566" y="1844824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260942" y="34290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205430" y="34290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133150" y="34290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069254" y="3423409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005358" y="34232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941462" y="34290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6877566" y="3429000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79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26094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0543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133150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069254" y="332865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005358" y="3326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941462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877566" y="338456"/>
            <a:ext cx="792088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9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  <a:endParaRPr lang="cs-CZ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9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36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4759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087279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56248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99175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23311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119455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83568" y="299695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město se nachází ve Středočeském kraji v okrese Benešov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dominantou města je Loretánská kaple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1 607 obyvatel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00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54759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87279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3356248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99175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823311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119455" y="3326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54759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87279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356248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22394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23311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119455" y="2132856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77978" y="3789040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110498" y="3789040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79467" y="3789040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4622394" y="3789040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846530" y="3789040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119455" y="378978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603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1642" y="40466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endParaRPr lang="cs-CZ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34162" y="40466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03131" y="40466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</a:t>
            </a:r>
            <a:endParaRPr lang="cs-CZ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646058" y="40466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70194" y="404664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cs-CZ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143119" y="405408"/>
            <a:ext cx="1080120" cy="122413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24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40621" y="31522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908773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276925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732962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83421" y="2738537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beznohá ještěrka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v ČR ohrožený druh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</a:rPr>
              <a:t>dorůstá délky 30 cm a má zakrslé zadní končetiny</a:t>
            </a:r>
            <a:endParaRPr lang="cs-CZ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453389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085237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86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540621" y="31522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1908773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3276925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4732962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7453389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085237" y="336658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40621" y="2132856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1908773" y="21542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276925" y="21542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4732962" y="21542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453389" y="21542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085237" y="21542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0621" y="3933056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1908773" y="39544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3276925" y="39544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4732962" y="39544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7453389" y="39544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6085237" y="3954487"/>
            <a:ext cx="1008112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Ý</a:t>
            </a:r>
            <a:endParaRPr lang="cs-CZ" sz="7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53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131</Words>
  <Application>Microsoft Office PowerPoint</Application>
  <PresentationFormat>Předvádění na obrazovce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13</cp:revision>
  <dcterms:created xsi:type="dcterms:W3CDTF">2012-05-12T16:08:17Z</dcterms:created>
  <dcterms:modified xsi:type="dcterms:W3CDTF">2012-06-26T20:17:16Z</dcterms:modified>
</cp:coreProperties>
</file>