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C77B5-D96E-4947-A5D0-103FAEDB887F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83B862-5487-42AA-A44E-19349E7B74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1969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BB12-1A9D-4138-9913-1FCC653F37D9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81C6-1FDA-473B-B013-673F02303C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165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BB12-1A9D-4138-9913-1FCC653F37D9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81C6-1FDA-473B-B013-673F02303C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1425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BB12-1A9D-4138-9913-1FCC653F37D9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81C6-1FDA-473B-B013-673F02303C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9605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BB12-1A9D-4138-9913-1FCC653F37D9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81C6-1FDA-473B-B013-673F02303C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939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BB12-1A9D-4138-9913-1FCC653F37D9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81C6-1FDA-473B-B013-673F02303C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866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BB12-1A9D-4138-9913-1FCC653F37D9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81C6-1FDA-473B-B013-673F02303C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7240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BB12-1A9D-4138-9913-1FCC653F37D9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81C6-1FDA-473B-B013-673F02303C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796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BB12-1A9D-4138-9913-1FCC653F37D9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81C6-1FDA-473B-B013-673F02303C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095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BB12-1A9D-4138-9913-1FCC653F37D9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81C6-1FDA-473B-B013-673F02303C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00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BB12-1A9D-4138-9913-1FCC653F37D9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81C6-1FDA-473B-B013-673F02303C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852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BB12-1A9D-4138-9913-1FCC653F37D9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81C6-1FDA-473B-B013-673F02303C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326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DBB12-1A9D-4138-9913-1FCC653F37D9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C81C6-1FDA-473B-B013-673F02303C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442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699" y="469693"/>
            <a:ext cx="4505325" cy="594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69693"/>
            <a:ext cx="4108450" cy="565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378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143720"/>
              </p:ext>
            </p:extLst>
          </p:nvPr>
        </p:nvGraphicFramePr>
        <p:xfrm>
          <a:off x="251520" y="260648"/>
          <a:ext cx="6096000" cy="333756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Š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M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Í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Ž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H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V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Á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Ě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Ě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V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Á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Á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Í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251520" y="4005064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ČTYŘSMĚRKA (L)    </a:t>
            </a:r>
            <a:r>
              <a:rPr lang="cs-CZ" sz="5400" i="1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  <a:r>
              <a:rPr lang="cs-CZ" sz="5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cs-CZ" sz="5400" b="1" u="sng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5536" y="4928394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accent4">
                    <a:lumMod val="50000"/>
                  </a:schemeClr>
                </a:solidFill>
              </a:rPr>
              <a:t>t</a:t>
            </a:r>
            <a:r>
              <a:rPr lang="cs-CZ" sz="3200" dirty="0" smtClean="0">
                <a:solidFill>
                  <a:schemeClr val="accent4">
                    <a:lumMod val="50000"/>
                  </a:schemeClr>
                </a:solidFill>
              </a:rPr>
              <a:t>ajenka:  _ _ _ _ </a:t>
            </a:r>
            <a:r>
              <a:rPr lang="cs-CZ" sz="3200" dirty="0" smtClean="0">
                <a:solidFill>
                  <a:schemeClr val="accent4">
                    <a:lumMod val="50000"/>
                  </a:schemeClr>
                </a:solidFill>
              </a:rPr>
              <a:t>_,  </a:t>
            </a:r>
            <a:r>
              <a:rPr lang="cs-CZ" sz="3200" dirty="0" smtClean="0">
                <a:solidFill>
                  <a:schemeClr val="accent4">
                    <a:lumMod val="50000"/>
                  </a:schemeClr>
                </a:solidFill>
              </a:rPr>
              <a:t>_ </a:t>
            </a:r>
            <a:r>
              <a:rPr lang="cs-CZ" sz="3200" dirty="0" smtClean="0">
                <a:solidFill>
                  <a:schemeClr val="accent4">
                    <a:lumMod val="50000"/>
                  </a:schemeClr>
                </a:solidFill>
              </a:rPr>
              <a:t>_     </a:t>
            </a:r>
            <a:r>
              <a:rPr lang="cs-CZ" sz="3200" dirty="0" smtClean="0">
                <a:solidFill>
                  <a:schemeClr val="accent4">
                    <a:lumMod val="50000"/>
                  </a:schemeClr>
                </a:solidFill>
              </a:rPr>
              <a:t>_ </a:t>
            </a:r>
            <a:r>
              <a:rPr lang="cs-CZ" sz="3200" dirty="0" smtClean="0">
                <a:solidFill>
                  <a:schemeClr val="accent4">
                    <a:lumMod val="50000"/>
                  </a:schemeClr>
                </a:solidFill>
              </a:rPr>
              <a:t>_      </a:t>
            </a:r>
            <a:r>
              <a:rPr lang="cs-CZ" sz="3200" dirty="0" smtClean="0">
                <a:solidFill>
                  <a:schemeClr val="accent4">
                    <a:lumMod val="50000"/>
                  </a:schemeClr>
                </a:solidFill>
              </a:rPr>
              <a:t>_ _ _ _ _ _. </a:t>
            </a:r>
            <a:endParaRPr lang="cs-CZ" sz="3200" i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588224" y="188640"/>
            <a:ext cx="230425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 smtClean="0">
                <a:solidFill>
                  <a:schemeClr val="accent4">
                    <a:lumMod val="50000"/>
                  </a:schemeClr>
                </a:solidFill>
              </a:rPr>
              <a:t>mlýn</a:t>
            </a:r>
          </a:p>
          <a:p>
            <a:r>
              <a:rPr lang="cs-CZ" sz="2000" i="1" dirty="0" smtClean="0">
                <a:solidFill>
                  <a:schemeClr val="accent4">
                    <a:lumMod val="50000"/>
                  </a:schemeClr>
                </a:solidFill>
              </a:rPr>
              <a:t>plynout</a:t>
            </a:r>
          </a:p>
          <a:p>
            <a:r>
              <a:rPr lang="cs-CZ" sz="2000" i="1" dirty="0" smtClean="0">
                <a:solidFill>
                  <a:schemeClr val="accent4">
                    <a:lumMod val="50000"/>
                  </a:schemeClr>
                </a:solidFill>
              </a:rPr>
              <a:t>plyš</a:t>
            </a:r>
          </a:p>
          <a:p>
            <a:r>
              <a:rPr lang="cs-CZ" sz="2000" i="1" dirty="0" smtClean="0">
                <a:solidFill>
                  <a:schemeClr val="accent4">
                    <a:lumMod val="50000"/>
                  </a:schemeClr>
                </a:solidFill>
              </a:rPr>
              <a:t>lysý</a:t>
            </a:r>
          </a:p>
          <a:p>
            <a:r>
              <a:rPr lang="cs-CZ" sz="2000" i="1" dirty="0" smtClean="0">
                <a:solidFill>
                  <a:schemeClr val="accent4">
                    <a:lumMod val="50000"/>
                  </a:schemeClr>
                </a:solidFill>
              </a:rPr>
              <a:t>pelyněk</a:t>
            </a:r>
          </a:p>
          <a:p>
            <a:r>
              <a:rPr lang="cs-CZ" sz="2000" i="1" dirty="0" smtClean="0">
                <a:solidFill>
                  <a:schemeClr val="accent4">
                    <a:lumMod val="50000"/>
                  </a:schemeClr>
                </a:solidFill>
              </a:rPr>
              <a:t>lyska</a:t>
            </a:r>
          </a:p>
          <a:p>
            <a:r>
              <a:rPr lang="cs-CZ" sz="2000" i="1" dirty="0" smtClean="0">
                <a:solidFill>
                  <a:schemeClr val="accent4">
                    <a:lumMod val="50000"/>
                  </a:schemeClr>
                </a:solidFill>
              </a:rPr>
              <a:t>plýtvá</a:t>
            </a:r>
          </a:p>
          <a:p>
            <a:r>
              <a:rPr lang="cs-CZ" sz="2000" i="1" smtClean="0">
                <a:solidFill>
                  <a:schemeClr val="accent4">
                    <a:lumMod val="50000"/>
                  </a:schemeClr>
                </a:solidFill>
              </a:rPr>
              <a:t>blýskat</a:t>
            </a:r>
            <a:endParaRPr lang="cs-CZ" sz="2000" i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cs-CZ" sz="2000" i="1" dirty="0" smtClean="0">
                <a:solidFill>
                  <a:schemeClr val="accent4">
                    <a:lumMod val="50000"/>
                  </a:schemeClr>
                </a:solidFill>
              </a:rPr>
              <a:t>Mlít</a:t>
            </a:r>
          </a:p>
          <a:p>
            <a:r>
              <a:rPr lang="cs-CZ" sz="2000" i="1" dirty="0" smtClean="0">
                <a:solidFill>
                  <a:schemeClr val="accent4">
                    <a:lumMod val="50000"/>
                  </a:schemeClr>
                </a:solidFill>
              </a:rPr>
              <a:t>Splývat</a:t>
            </a:r>
          </a:p>
          <a:p>
            <a:r>
              <a:rPr lang="cs-CZ" sz="2000" i="1" dirty="0" smtClean="0">
                <a:solidFill>
                  <a:schemeClr val="accent4">
                    <a:lumMod val="50000"/>
                  </a:schemeClr>
                </a:solidFill>
              </a:rPr>
              <a:t>Lyže</a:t>
            </a:r>
          </a:p>
          <a:p>
            <a:r>
              <a:rPr lang="cs-CZ" sz="2000" i="1" dirty="0" smtClean="0">
                <a:solidFill>
                  <a:schemeClr val="accent4">
                    <a:lumMod val="50000"/>
                  </a:schemeClr>
                </a:solidFill>
              </a:rPr>
              <a:t>Pysk</a:t>
            </a:r>
          </a:p>
          <a:p>
            <a:r>
              <a:rPr lang="cs-CZ" sz="2000" i="1" dirty="0" smtClean="0">
                <a:solidFill>
                  <a:schemeClr val="accent4">
                    <a:lumMod val="50000"/>
                  </a:schemeClr>
                </a:solidFill>
              </a:rPr>
              <a:t>lysá</a:t>
            </a:r>
            <a:endParaRPr lang="cs-CZ" sz="2000" i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484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4005064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ČTYŘSMĚRKA (L)    </a:t>
            </a:r>
            <a:r>
              <a:rPr lang="cs-CZ" sz="5400" i="1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  <a:r>
              <a:rPr lang="cs-CZ" sz="5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cs-CZ" sz="5400" b="1" u="sng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526603"/>
              </p:ext>
            </p:extLst>
          </p:nvPr>
        </p:nvGraphicFramePr>
        <p:xfrm>
          <a:off x="251520" y="260648"/>
          <a:ext cx="6096000" cy="333756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Š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M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Í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Ž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H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U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C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V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Á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B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Ě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Ě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I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K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Ý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V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P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Á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Á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Í</a:t>
                      </a:r>
                      <a:endParaRPr lang="cs-CZ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6478341" y="188640"/>
            <a:ext cx="23042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 smtClean="0">
                <a:solidFill>
                  <a:schemeClr val="accent4">
                    <a:lumMod val="50000"/>
                  </a:schemeClr>
                </a:solidFill>
              </a:rPr>
              <a:t>mlýn</a:t>
            </a:r>
          </a:p>
          <a:p>
            <a:r>
              <a:rPr lang="cs-CZ" sz="2000" i="1" dirty="0" smtClean="0">
                <a:solidFill>
                  <a:schemeClr val="accent4">
                    <a:lumMod val="50000"/>
                  </a:schemeClr>
                </a:solidFill>
              </a:rPr>
              <a:t>plynout</a:t>
            </a:r>
          </a:p>
          <a:p>
            <a:r>
              <a:rPr lang="cs-CZ" sz="2000" i="1" dirty="0" smtClean="0">
                <a:solidFill>
                  <a:schemeClr val="accent4">
                    <a:lumMod val="50000"/>
                  </a:schemeClr>
                </a:solidFill>
              </a:rPr>
              <a:t>plyš</a:t>
            </a:r>
          </a:p>
          <a:p>
            <a:r>
              <a:rPr lang="cs-CZ" sz="2000" i="1" dirty="0" smtClean="0">
                <a:solidFill>
                  <a:schemeClr val="accent4">
                    <a:lumMod val="50000"/>
                  </a:schemeClr>
                </a:solidFill>
              </a:rPr>
              <a:t>lysý</a:t>
            </a:r>
          </a:p>
          <a:p>
            <a:r>
              <a:rPr lang="cs-CZ" sz="2000" i="1" dirty="0" smtClean="0">
                <a:solidFill>
                  <a:schemeClr val="accent4">
                    <a:lumMod val="50000"/>
                  </a:schemeClr>
                </a:solidFill>
              </a:rPr>
              <a:t>pelyněk</a:t>
            </a:r>
          </a:p>
          <a:p>
            <a:r>
              <a:rPr lang="cs-CZ" sz="2000" i="1" dirty="0" smtClean="0">
                <a:solidFill>
                  <a:schemeClr val="accent4">
                    <a:lumMod val="50000"/>
                  </a:schemeClr>
                </a:solidFill>
              </a:rPr>
              <a:t>lyska</a:t>
            </a:r>
          </a:p>
          <a:p>
            <a:r>
              <a:rPr lang="cs-CZ" sz="2000" i="1" dirty="0" smtClean="0">
                <a:solidFill>
                  <a:schemeClr val="accent4">
                    <a:lumMod val="50000"/>
                  </a:schemeClr>
                </a:solidFill>
              </a:rPr>
              <a:t>plýtvá</a:t>
            </a:r>
          </a:p>
          <a:p>
            <a:r>
              <a:rPr lang="cs-CZ" sz="2000" i="1" dirty="0" smtClean="0">
                <a:solidFill>
                  <a:schemeClr val="accent4">
                    <a:lumMod val="50000"/>
                  </a:schemeClr>
                </a:solidFill>
              </a:rPr>
              <a:t>blýskat</a:t>
            </a:r>
          </a:p>
          <a:p>
            <a:r>
              <a:rPr lang="cs-CZ" sz="2000" i="1" dirty="0" smtClean="0">
                <a:solidFill>
                  <a:schemeClr val="accent4">
                    <a:lumMod val="50000"/>
                  </a:schemeClr>
                </a:solidFill>
              </a:rPr>
              <a:t>lis</a:t>
            </a:r>
          </a:p>
          <a:p>
            <a:r>
              <a:rPr lang="cs-CZ" sz="2000" i="1" dirty="0" smtClean="0">
                <a:solidFill>
                  <a:schemeClr val="accent4">
                    <a:lumMod val="50000"/>
                  </a:schemeClr>
                </a:solidFill>
              </a:rPr>
              <a:t>mlít</a:t>
            </a:r>
          </a:p>
          <a:p>
            <a:r>
              <a:rPr lang="cs-CZ" sz="2000" i="1" dirty="0" smtClean="0">
                <a:solidFill>
                  <a:schemeClr val="accent4">
                    <a:lumMod val="50000"/>
                  </a:schemeClr>
                </a:solidFill>
              </a:rPr>
              <a:t>splývat</a:t>
            </a:r>
          </a:p>
          <a:p>
            <a:r>
              <a:rPr lang="cs-CZ" sz="2000" i="1" dirty="0" smtClean="0">
                <a:solidFill>
                  <a:schemeClr val="accent4">
                    <a:lumMod val="50000"/>
                  </a:schemeClr>
                </a:solidFill>
              </a:rPr>
              <a:t>lyže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4928394"/>
            <a:ext cx="8352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u="sng" dirty="0">
                <a:solidFill>
                  <a:schemeClr val="accent4">
                    <a:lumMod val="50000"/>
                  </a:schemeClr>
                </a:solidFill>
              </a:rPr>
              <a:t>t</a:t>
            </a:r>
            <a:r>
              <a:rPr lang="cs-CZ" sz="3200" u="sng" dirty="0" smtClean="0">
                <a:solidFill>
                  <a:schemeClr val="accent4">
                    <a:lumMod val="50000"/>
                  </a:schemeClr>
                </a:solidFill>
              </a:rPr>
              <a:t>ajenka:</a:t>
            </a:r>
            <a:r>
              <a:rPr lang="cs-CZ" sz="3200" dirty="0" smtClean="0">
                <a:solidFill>
                  <a:schemeClr val="accent4">
                    <a:lumMod val="50000"/>
                  </a:schemeClr>
                </a:solidFill>
              </a:rPr>
              <a:t> Nehas, co tě nepálí.</a:t>
            </a:r>
            <a:endParaRPr lang="cs-CZ" sz="3200" i="1" dirty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8" name="Přímá spojnice 7"/>
          <p:cNvCxnSpPr/>
          <p:nvPr/>
        </p:nvCxnSpPr>
        <p:spPr>
          <a:xfrm>
            <a:off x="2771800" y="476672"/>
            <a:ext cx="2592288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395536" y="1196752"/>
            <a:ext cx="2736304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395536" y="1556792"/>
            <a:ext cx="4968552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V="1">
            <a:off x="2879812" y="476672"/>
            <a:ext cx="0" cy="108012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683568" y="404664"/>
            <a:ext cx="0" cy="1224136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395536" y="2328633"/>
            <a:ext cx="4968552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2699792" y="3356992"/>
            <a:ext cx="2736304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V="1">
            <a:off x="6020544" y="404664"/>
            <a:ext cx="0" cy="2304256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1185958" y="1918984"/>
            <a:ext cx="4250138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2123728" y="404664"/>
            <a:ext cx="0" cy="1522913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395536" y="3068960"/>
            <a:ext cx="4968552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>
            <a:off x="2771800" y="836712"/>
            <a:ext cx="2736304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3419872" y="2636912"/>
            <a:ext cx="1944216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168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202</Words>
  <Application>Microsoft Office PowerPoint</Application>
  <PresentationFormat>Předvádění na obrazovce (4:3)</PresentationFormat>
  <Paragraphs>173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Weidlichová</dc:creator>
  <cp:lastModifiedBy>Weidlichová</cp:lastModifiedBy>
  <cp:revision>17</cp:revision>
  <dcterms:created xsi:type="dcterms:W3CDTF">2012-05-11T16:04:19Z</dcterms:created>
  <dcterms:modified xsi:type="dcterms:W3CDTF">2012-06-18T23:11:20Z</dcterms:modified>
</cp:coreProperties>
</file>