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78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268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08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807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69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26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4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49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35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50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2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03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7491A-372C-4641-AAC2-06E4B11966F3}" type="datetimeFigureOut">
              <a:rPr lang="cs-CZ" smtClean="0"/>
              <a:t>25.7.2012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967F2-61A0-4784-871C-512AC0F8A4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65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07" y="439248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9248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93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97464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S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5335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5557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R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3337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232227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V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1339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033140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N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848211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9341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328342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9366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74787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349646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4636453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881874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7156733" y="260648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3140968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virové infekční onemocnění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charakteristická vyrážka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2">
                    <a:lumMod val="50000"/>
                  </a:schemeClr>
                </a:solidFill>
              </a:rPr>
              <a:t>přirozeným hostitelem je výhradně člověk</a:t>
            </a:r>
            <a:endParaRPr lang="cs-CZ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460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73005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3347864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31935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877356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152215" y="277207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27584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73005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347864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4631935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877356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152215" y="2276872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827584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073005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347864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631935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5877356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152215" y="4149080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895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20877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166298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</a:p>
        </p:txBody>
      </p:sp>
      <p:sp>
        <p:nvSpPr>
          <p:cNvPr id="4" name="Obdélník 3"/>
          <p:cNvSpPr/>
          <p:nvPr/>
        </p:nvSpPr>
        <p:spPr>
          <a:xfrm>
            <a:off x="3441157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25228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970649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</a:p>
        </p:txBody>
      </p:sp>
      <p:sp>
        <p:nvSpPr>
          <p:cNvPr id="7" name="Obdélník 6"/>
          <p:cNvSpPr/>
          <p:nvPr/>
        </p:nvSpPr>
        <p:spPr>
          <a:xfrm>
            <a:off x="7245508" y="404664"/>
            <a:ext cx="1152128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6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388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403648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92152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63589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71601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79613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7625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539552" y="2276872"/>
            <a:ext cx="828092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4000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ovogotický zámek Libereckém kraji</a:t>
            </a:r>
          </a:p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</a:rPr>
              <a:t>také obec v Libereckém kraji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39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492152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63589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71601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9613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876256" y="4046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403648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492152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35896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716016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96136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876256" y="2204864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1403648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2492152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3635896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4716016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5796136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6876256" y="41490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6262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10366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endParaRPr lang="cs-CZ" sz="66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498870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642614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</a:t>
            </a:r>
            <a:endParaRPr lang="cs-CZ" sz="48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22734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</a:t>
            </a:r>
            <a:endParaRPr lang="cs-CZ" sz="66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02854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82974" y="548680"/>
            <a:ext cx="936104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905"/>
                <a:solidFill>
                  <a:schemeClr val="bg2">
                    <a:lumMod val="1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</a:t>
            </a:r>
            <a:endParaRPr lang="cs-CZ" sz="7200" b="1" dirty="0">
              <a:ln w="1905"/>
              <a:solidFill>
                <a:schemeClr val="bg2">
                  <a:lumMod val="1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968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840162"/>
            <a:ext cx="849694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malá sova z čeledi </a:t>
            </a:r>
            <a:r>
              <a:rPr lang="cs-CZ" sz="2800" dirty="0" err="1" smtClean="0">
                <a:solidFill>
                  <a:schemeClr val="bg2">
                    <a:lumMod val="10000"/>
                  </a:schemeClr>
                </a:solidFill>
              </a:rPr>
              <a:t>puštíkovitých</a:t>
            </a:r>
            <a:endParaRPr lang="cs-CZ" sz="28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vyskytuje se v severní Africe, v celé Evropě, ve střední Asii a nově i na Novém Zélandu</a:t>
            </a:r>
          </a:p>
          <a:p>
            <a:pPr marL="285750" indent="-285750">
              <a:buFontTx/>
              <a:buChar char="-"/>
            </a:pPr>
            <a:r>
              <a:rPr lang="cs-CZ" sz="2800" dirty="0" smtClean="0">
                <a:solidFill>
                  <a:schemeClr val="bg2">
                    <a:lumMod val="10000"/>
                  </a:schemeClr>
                </a:solidFill>
              </a:rPr>
              <a:t>má robustní tělo, ale širokou a nízkou hlavu</a:t>
            </a:r>
            <a:endParaRPr lang="cs-CZ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9168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92420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21196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73224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3531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9168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92420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21196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732240" y="476672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691680" y="2348880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924200" y="2348880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211960" y="2348880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436096" y="2348880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732240" y="2348880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691680" y="4221088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924200" y="4221088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211960" y="4221088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436096" y="4221088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732240" y="4221088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91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23565" y="692696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</a:t>
            </a:r>
            <a:endParaRPr lang="cs-CZ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56085" y="692696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Ý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143845" y="692696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67981" y="692696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664125" y="692696"/>
            <a:ext cx="1080120" cy="129614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K</a:t>
            </a:r>
            <a:endParaRPr lang="cs-CZ" sz="88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189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4492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36059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82604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16079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059255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96099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8601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675239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76119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424492" y="1988840"/>
            <a:ext cx="83959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smtClean="0">
                <a:solidFill>
                  <a:schemeClr val="accent1">
                    <a:lumMod val="50000"/>
                  </a:schemeClr>
                </a:solidFill>
              </a:rPr>
              <a:t>houba </a:t>
            </a:r>
            <a:r>
              <a:rPr lang="cs-CZ" sz="3200" smtClean="0">
                <a:solidFill>
                  <a:schemeClr val="accent1">
                    <a:lumMod val="50000"/>
                  </a:schemeClr>
                </a:solidFill>
              </a:rPr>
              <a:t>rostoucí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v létě a na začátku podzimu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vyskytuje se v listnatých, jehličnatých i smíšených lesech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patří mezi velice dobré jedlé houby</a:t>
            </a:r>
          </a:p>
        </p:txBody>
      </p:sp>
    </p:spTree>
    <p:extLst>
      <p:ext uri="{BB962C8B-B14F-4D97-AF65-F5344CB8AC3E}">
        <p14:creationId xmlns:p14="http://schemas.microsoft.com/office/powerpoint/2010/main" val="197222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97464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5335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lang="cs-CZ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455576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3337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32227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1339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033140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848211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934168" y="260648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97464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1533568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455576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3333768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232227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133968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6033140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848211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6934168" y="177281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597464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1533568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2455576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3333768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4232227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133968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6033140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7848211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6934168" y="321297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597464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1533568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2455576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333768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232227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5133968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I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6033140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7848211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6934168" y="4653136"/>
            <a:ext cx="763132" cy="86409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62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129</Words>
  <Application>Microsoft Office PowerPoint</Application>
  <PresentationFormat>Předvádění na obrazovce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13</cp:revision>
  <dcterms:created xsi:type="dcterms:W3CDTF">2012-05-13T13:38:41Z</dcterms:created>
  <dcterms:modified xsi:type="dcterms:W3CDTF">2012-07-25T10:58:13Z</dcterms:modified>
</cp:coreProperties>
</file>