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22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45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82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59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66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0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92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43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265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16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D1247-3173-4411-BDCC-5FBD811DA0E8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940FC-794A-49A9-B545-2EFA71656B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67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99" y="432856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36513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32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488108"/>
              </p:ext>
            </p:extLst>
          </p:nvPr>
        </p:nvGraphicFramePr>
        <p:xfrm>
          <a:off x="323528" y="332656"/>
          <a:ext cx="6264700" cy="381642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26470"/>
                <a:gridCol w="626470"/>
                <a:gridCol w="626470"/>
                <a:gridCol w="626470"/>
                <a:gridCol w="626470"/>
                <a:gridCol w="626470"/>
                <a:gridCol w="626470"/>
                <a:gridCol w="626470"/>
                <a:gridCol w="626470"/>
                <a:gridCol w="626470"/>
              </a:tblGrid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J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Š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Ď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Š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732240" y="332656"/>
            <a:ext cx="22322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zamykat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mýt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myslit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hmyz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mýtit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hlemýžď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mít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mys</a:t>
            </a:r>
          </a:p>
          <a:p>
            <a:r>
              <a:rPr lang="cs-CZ" i="1" dirty="0">
                <a:solidFill>
                  <a:schemeClr val="accent3">
                    <a:lumMod val="50000"/>
                  </a:schemeClr>
                </a:solidFill>
              </a:rPr>
              <a:t>m</a:t>
            </a:r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yšička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myší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581128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OSMISMĚRKA (M)</a:t>
            </a:r>
          </a:p>
          <a:p>
            <a:r>
              <a:rPr lang="cs-CZ" sz="3200" dirty="0">
                <a:solidFill>
                  <a:schemeClr val="accent3">
                    <a:lumMod val="50000"/>
                  </a:schemeClr>
                </a:solidFill>
              </a:rPr>
              <a:t>t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ajenka:  _ _ _ </a:t>
            </a:r>
            <a:r>
              <a:rPr lang="cs-CZ" sz="3200" smtClean="0">
                <a:solidFill>
                  <a:schemeClr val="accent3">
                    <a:lumMod val="50000"/>
                  </a:schemeClr>
                </a:solidFill>
              </a:rPr>
              <a:t>_     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_ </a:t>
            </a:r>
            <a:r>
              <a:rPr lang="cs-CZ" sz="3200" smtClean="0">
                <a:solidFill>
                  <a:schemeClr val="accent3">
                    <a:lumMod val="50000"/>
                  </a:schemeClr>
                </a:solidFill>
              </a:rPr>
              <a:t>_ _     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_ _ </a:t>
            </a:r>
            <a:r>
              <a:rPr lang="cs-CZ" sz="3200" smtClean="0">
                <a:solidFill>
                  <a:schemeClr val="accent3">
                    <a:lumMod val="50000"/>
                  </a:schemeClr>
                </a:solidFill>
              </a:rPr>
              <a:t>_ _,    _ _ 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_ _ </a:t>
            </a:r>
            <a:r>
              <a:rPr lang="cs-CZ" sz="3200" smtClean="0">
                <a:solidFill>
                  <a:schemeClr val="accent3">
                    <a:lumMod val="50000"/>
                  </a:schemeClr>
                </a:solidFill>
              </a:rPr>
              <a:t>_ _       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_ </a:t>
            </a:r>
            <a:r>
              <a:rPr lang="cs-CZ" sz="3200" smtClean="0">
                <a:solidFill>
                  <a:schemeClr val="accent3">
                    <a:lumMod val="50000"/>
                  </a:schemeClr>
                </a:solidFill>
              </a:rPr>
              <a:t>_      _ 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_ _ </a:t>
            </a:r>
            <a:r>
              <a:rPr lang="cs-CZ" sz="3200" smtClean="0">
                <a:solidFill>
                  <a:schemeClr val="accent3">
                    <a:lumMod val="50000"/>
                  </a:schemeClr>
                </a:solidFill>
              </a:rPr>
              <a:t>_ _.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76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581128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OSMISMĚRKA (M)</a:t>
            </a:r>
          </a:p>
          <a:p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tajenka: Když 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máj nedá, 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červen se </a:t>
            </a:r>
            <a:r>
              <a:rPr lang="cs-CZ" sz="3200" dirty="0" smtClean="0">
                <a:solidFill>
                  <a:schemeClr val="accent3">
                    <a:lumMod val="50000"/>
                  </a:schemeClr>
                </a:solidFill>
              </a:rPr>
              <a:t>předá.</a:t>
            </a:r>
            <a:endParaRPr lang="cs-CZ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182813"/>
              </p:ext>
            </p:extLst>
          </p:nvPr>
        </p:nvGraphicFramePr>
        <p:xfrm>
          <a:off x="323528" y="332656"/>
          <a:ext cx="6264700" cy="381642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26470"/>
                <a:gridCol w="626470"/>
                <a:gridCol w="626470"/>
                <a:gridCol w="626470"/>
                <a:gridCol w="626470"/>
                <a:gridCol w="626470"/>
                <a:gridCol w="626470"/>
                <a:gridCol w="626470"/>
                <a:gridCol w="626470"/>
                <a:gridCol w="626470"/>
              </a:tblGrid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J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Š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R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Ř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Ď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5203"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D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Š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Č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i="0" u="none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0" i="0" u="none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732240" y="332656"/>
            <a:ext cx="22322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zamykat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mýt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myslit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hmyz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mýtit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hlemýžď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mít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mys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myšička</a:t>
            </a:r>
          </a:p>
          <a:p>
            <a:r>
              <a:rPr lang="cs-CZ" i="1" dirty="0" smtClean="0">
                <a:solidFill>
                  <a:schemeClr val="accent3">
                    <a:lumMod val="50000"/>
                  </a:schemeClr>
                </a:solidFill>
              </a:rPr>
              <a:t>myší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539552" y="548680"/>
            <a:ext cx="40324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5652120" y="539161"/>
            <a:ext cx="0" cy="165618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4355976" y="539162"/>
            <a:ext cx="0" cy="28178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339752" y="3212976"/>
            <a:ext cx="40324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539552" y="2708920"/>
            <a:ext cx="1351206" cy="10801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763688" y="3783538"/>
            <a:ext cx="403244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476819" y="1619815"/>
            <a:ext cx="265502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672704" y="533659"/>
            <a:ext cx="0" cy="166168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1890758" y="533659"/>
            <a:ext cx="0" cy="10861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3131840" y="1629711"/>
            <a:ext cx="32477" cy="107920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0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204</Words>
  <Application>Microsoft Office PowerPoint</Application>
  <PresentationFormat>Předvádění na obrazovce (4:3)</PresentationFormat>
  <Paragraphs>164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13</cp:revision>
  <dcterms:created xsi:type="dcterms:W3CDTF">2012-05-20T14:33:02Z</dcterms:created>
  <dcterms:modified xsi:type="dcterms:W3CDTF">2012-06-26T20:22:56Z</dcterms:modified>
</cp:coreProperties>
</file>